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95"/>
  </p:notesMasterIdLst>
  <p:handoutMasterIdLst>
    <p:handoutMasterId r:id="rId96"/>
  </p:handoutMasterIdLst>
  <p:sldIdLst>
    <p:sldId id="265" r:id="rId4"/>
    <p:sldId id="323" r:id="rId5"/>
    <p:sldId id="310" r:id="rId6"/>
    <p:sldId id="320" r:id="rId7"/>
    <p:sldId id="321" r:id="rId8"/>
    <p:sldId id="327" r:id="rId9"/>
    <p:sldId id="326" r:id="rId10"/>
    <p:sldId id="322" r:id="rId11"/>
    <p:sldId id="324" r:id="rId12"/>
    <p:sldId id="325" r:id="rId13"/>
    <p:sldId id="328" r:id="rId14"/>
    <p:sldId id="330" r:id="rId15"/>
    <p:sldId id="331" r:id="rId16"/>
    <p:sldId id="332" r:id="rId17"/>
    <p:sldId id="333" r:id="rId18"/>
    <p:sldId id="334" r:id="rId19"/>
    <p:sldId id="335" r:id="rId20"/>
    <p:sldId id="336" r:id="rId21"/>
    <p:sldId id="337" r:id="rId22"/>
    <p:sldId id="342" r:id="rId23"/>
    <p:sldId id="339" r:id="rId24"/>
    <p:sldId id="340" r:id="rId25"/>
    <p:sldId id="341" r:id="rId26"/>
    <p:sldId id="343" r:id="rId27"/>
    <p:sldId id="357" r:id="rId28"/>
    <p:sldId id="338" r:id="rId29"/>
    <p:sldId id="344" r:id="rId30"/>
    <p:sldId id="345" r:id="rId31"/>
    <p:sldId id="346" r:id="rId32"/>
    <p:sldId id="347" r:id="rId33"/>
    <p:sldId id="348" r:id="rId34"/>
    <p:sldId id="349" r:id="rId35"/>
    <p:sldId id="350" r:id="rId36"/>
    <p:sldId id="351" r:id="rId37"/>
    <p:sldId id="353" r:id="rId38"/>
    <p:sldId id="354" r:id="rId39"/>
    <p:sldId id="355" r:id="rId40"/>
    <p:sldId id="356" r:id="rId41"/>
    <p:sldId id="358" r:id="rId42"/>
    <p:sldId id="359" r:id="rId43"/>
    <p:sldId id="361" r:id="rId44"/>
    <p:sldId id="362" r:id="rId45"/>
    <p:sldId id="363" r:id="rId46"/>
    <p:sldId id="364" r:id="rId47"/>
    <p:sldId id="365" r:id="rId48"/>
    <p:sldId id="366" r:id="rId49"/>
    <p:sldId id="367" r:id="rId50"/>
    <p:sldId id="368" r:id="rId51"/>
    <p:sldId id="369" r:id="rId52"/>
    <p:sldId id="370" r:id="rId53"/>
    <p:sldId id="371" r:id="rId54"/>
    <p:sldId id="373" r:id="rId55"/>
    <p:sldId id="372" r:id="rId56"/>
    <p:sldId id="374" r:id="rId57"/>
    <p:sldId id="375" r:id="rId58"/>
    <p:sldId id="376" r:id="rId59"/>
    <p:sldId id="378" r:id="rId60"/>
    <p:sldId id="377" r:id="rId61"/>
    <p:sldId id="379" r:id="rId62"/>
    <p:sldId id="380" r:id="rId63"/>
    <p:sldId id="381" r:id="rId64"/>
    <p:sldId id="382" r:id="rId65"/>
    <p:sldId id="383" r:id="rId66"/>
    <p:sldId id="384" r:id="rId67"/>
    <p:sldId id="385" r:id="rId68"/>
    <p:sldId id="387" r:id="rId69"/>
    <p:sldId id="388" r:id="rId70"/>
    <p:sldId id="414" r:id="rId71"/>
    <p:sldId id="389" r:id="rId72"/>
    <p:sldId id="390" r:id="rId73"/>
    <p:sldId id="391" r:id="rId74"/>
    <p:sldId id="392" r:id="rId75"/>
    <p:sldId id="393" r:id="rId76"/>
    <p:sldId id="394" r:id="rId77"/>
    <p:sldId id="395" r:id="rId78"/>
    <p:sldId id="396" r:id="rId79"/>
    <p:sldId id="397" r:id="rId80"/>
    <p:sldId id="398" r:id="rId81"/>
    <p:sldId id="400" r:id="rId82"/>
    <p:sldId id="399" r:id="rId83"/>
    <p:sldId id="401" r:id="rId84"/>
    <p:sldId id="402" r:id="rId85"/>
    <p:sldId id="403" r:id="rId86"/>
    <p:sldId id="404" r:id="rId87"/>
    <p:sldId id="410" r:id="rId88"/>
    <p:sldId id="405" r:id="rId89"/>
    <p:sldId id="407" r:id="rId90"/>
    <p:sldId id="408" r:id="rId91"/>
    <p:sldId id="411" r:id="rId92"/>
    <p:sldId id="412" r:id="rId93"/>
    <p:sldId id="413" r:id="rId94"/>
  </p:sldIdLst>
  <p:sldSz cx="12188825" cy="6858000"/>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3" d="100"/>
          <a:sy n="73" d="100"/>
        </p:scale>
        <p:origin x="618"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4.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5.xml"/><Relationship Id="rId1" Type="http://schemas.openxmlformats.org/officeDocument/2006/relationships/slide" Target="../slides/slide41.xml"/><Relationship Id="rId5" Type="http://schemas.openxmlformats.org/officeDocument/2006/relationships/slide" Target="../slides/slide43.xml"/><Relationship Id="rId4"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A2579-941B-4AAF-812B-1AA8110144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5F9C5E-3DED-43FA-9B54-7CC553125FEE}">
      <dgm:prSet phldrT="[Text]"/>
      <dgm:spPr/>
      <dgm:t>
        <a:bodyPr/>
        <a:lstStyle/>
        <a:p>
          <a:r>
            <a:rPr lang="en-US" dirty="0" smtClean="0">
              <a:solidFill>
                <a:schemeClr val="bg1"/>
              </a:solidFill>
            </a:rPr>
            <a:t>Data Sources</a:t>
          </a:r>
          <a:endParaRPr lang="en-US" dirty="0">
            <a:solidFill>
              <a:schemeClr val="bg1"/>
            </a:solidFill>
          </a:endParaRPr>
        </a:p>
      </dgm:t>
    </dgm:pt>
    <dgm:pt modelId="{97BDBCBA-071C-4700-843A-FAA29CD0F5C2}" type="parTrans" cxnId="{49C903DD-86E6-4F38-A1ED-7710230ABFE4}">
      <dgm:prSet/>
      <dgm:spPr/>
      <dgm:t>
        <a:bodyPr/>
        <a:lstStyle/>
        <a:p>
          <a:endParaRPr lang="en-US"/>
        </a:p>
      </dgm:t>
    </dgm:pt>
    <dgm:pt modelId="{2B9F5943-B1DE-40AF-9DBF-2DAE85CB4604}" type="sibTrans" cxnId="{49C903DD-86E6-4F38-A1ED-7710230ABFE4}">
      <dgm:prSet/>
      <dgm:spPr/>
      <dgm:t>
        <a:bodyPr/>
        <a:lstStyle/>
        <a:p>
          <a:endParaRPr lang="en-US"/>
        </a:p>
      </dgm:t>
    </dgm:pt>
    <dgm:pt modelId="{5C4AAC89-CEAE-4FE7-B30E-02D97390F889}">
      <dgm:prSet phldrT="[Text]"/>
      <dgm:spPr/>
      <dgm:t>
        <a:bodyPr/>
        <a:lstStyle/>
        <a:p>
          <a:r>
            <a:rPr lang="en-US" dirty="0" smtClean="0">
              <a:solidFill>
                <a:schemeClr val="bg1"/>
              </a:solidFill>
            </a:rPr>
            <a:t>Primary</a:t>
          </a:r>
          <a:endParaRPr lang="en-US" dirty="0">
            <a:solidFill>
              <a:schemeClr val="bg1"/>
            </a:solidFill>
          </a:endParaRPr>
        </a:p>
      </dgm:t>
    </dgm:pt>
    <dgm:pt modelId="{E068C075-2D4B-4ECC-AAF4-CB68AC52C336}" type="parTrans" cxnId="{30966161-E50C-4A94-BF91-5CC89912CCDF}">
      <dgm:prSet/>
      <dgm:spPr/>
      <dgm:t>
        <a:bodyPr/>
        <a:lstStyle/>
        <a:p>
          <a:endParaRPr lang="en-US"/>
        </a:p>
      </dgm:t>
    </dgm:pt>
    <dgm:pt modelId="{56A15210-B546-453D-AA20-84F1AF4E1322}" type="sibTrans" cxnId="{30966161-E50C-4A94-BF91-5CC89912CCDF}">
      <dgm:prSet/>
      <dgm:spPr/>
      <dgm:t>
        <a:bodyPr/>
        <a:lstStyle/>
        <a:p>
          <a:endParaRPr lang="en-US"/>
        </a:p>
      </dgm:t>
    </dgm:pt>
    <dgm:pt modelId="{C47E2359-71FB-4827-A227-A201344748EB}">
      <dgm:prSet phldrT="[Text]"/>
      <dgm:spPr/>
      <dgm:t>
        <a:bodyPr/>
        <a:lstStyle/>
        <a:p>
          <a:r>
            <a:rPr lang="en-US" dirty="0" smtClean="0">
              <a:solidFill>
                <a:schemeClr val="bg1"/>
              </a:solidFill>
            </a:rPr>
            <a:t>Secondary</a:t>
          </a:r>
          <a:endParaRPr lang="en-US" dirty="0">
            <a:solidFill>
              <a:schemeClr val="bg1"/>
            </a:solidFill>
          </a:endParaRPr>
        </a:p>
      </dgm:t>
    </dgm:pt>
    <dgm:pt modelId="{DA64BE38-20DE-476D-B77F-FB2AB5EFA615}" type="parTrans" cxnId="{66E7DFE8-90E4-4F15-A987-EA80CFE6663B}">
      <dgm:prSet/>
      <dgm:spPr/>
      <dgm:t>
        <a:bodyPr/>
        <a:lstStyle/>
        <a:p>
          <a:endParaRPr lang="en-US"/>
        </a:p>
      </dgm:t>
    </dgm:pt>
    <dgm:pt modelId="{9475B6CD-8BFB-49F0-B6E0-46C3D5B88F93}" type="sibTrans" cxnId="{66E7DFE8-90E4-4F15-A987-EA80CFE6663B}">
      <dgm:prSet/>
      <dgm:spPr/>
      <dgm:t>
        <a:bodyPr/>
        <a:lstStyle/>
        <a:p>
          <a:endParaRPr lang="en-US"/>
        </a:p>
      </dgm:t>
    </dgm:pt>
    <dgm:pt modelId="{6CEBD989-FECD-4A2E-9939-07C5F119AC98}" type="pres">
      <dgm:prSet presAssocID="{685A2579-941B-4AAF-812B-1AA8110144D0}" presName="hierChild1" presStyleCnt="0">
        <dgm:presLayoutVars>
          <dgm:orgChart val="1"/>
          <dgm:chPref val="1"/>
          <dgm:dir/>
          <dgm:animOne val="branch"/>
          <dgm:animLvl val="lvl"/>
          <dgm:resizeHandles/>
        </dgm:presLayoutVars>
      </dgm:prSet>
      <dgm:spPr/>
      <dgm:t>
        <a:bodyPr/>
        <a:lstStyle/>
        <a:p>
          <a:endParaRPr lang="en-US"/>
        </a:p>
      </dgm:t>
    </dgm:pt>
    <dgm:pt modelId="{019E8067-249C-4CE9-87D4-D8A79361E9E1}" type="pres">
      <dgm:prSet presAssocID="{A75F9C5E-3DED-43FA-9B54-7CC553125FEE}" presName="hierRoot1" presStyleCnt="0">
        <dgm:presLayoutVars>
          <dgm:hierBranch val="init"/>
        </dgm:presLayoutVars>
      </dgm:prSet>
      <dgm:spPr/>
    </dgm:pt>
    <dgm:pt modelId="{19202EEE-BE36-470C-9237-C81526B437C9}" type="pres">
      <dgm:prSet presAssocID="{A75F9C5E-3DED-43FA-9B54-7CC553125FEE}" presName="rootComposite1" presStyleCnt="0"/>
      <dgm:spPr/>
    </dgm:pt>
    <dgm:pt modelId="{B8373277-9DC7-4F31-9D8A-9A1E15DDE533}" type="pres">
      <dgm:prSet presAssocID="{A75F9C5E-3DED-43FA-9B54-7CC553125FEE}" presName="rootText1" presStyleLbl="node0" presStyleIdx="0" presStyleCnt="1">
        <dgm:presLayoutVars>
          <dgm:chPref val="3"/>
        </dgm:presLayoutVars>
      </dgm:prSet>
      <dgm:spPr/>
      <dgm:t>
        <a:bodyPr/>
        <a:lstStyle/>
        <a:p>
          <a:endParaRPr lang="en-US"/>
        </a:p>
      </dgm:t>
    </dgm:pt>
    <dgm:pt modelId="{FE75A5F9-002A-4B14-9128-2DD3755A60E9}" type="pres">
      <dgm:prSet presAssocID="{A75F9C5E-3DED-43FA-9B54-7CC553125FEE}" presName="rootConnector1" presStyleLbl="node1" presStyleIdx="0" presStyleCnt="0"/>
      <dgm:spPr/>
      <dgm:t>
        <a:bodyPr/>
        <a:lstStyle/>
        <a:p>
          <a:endParaRPr lang="en-US"/>
        </a:p>
      </dgm:t>
    </dgm:pt>
    <dgm:pt modelId="{B2EE26AB-BB95-468F-8D4E-3C2B9F5B5A41}" type="pres">
      <dgm:prSet presAssocID="{A75F9C5E-3DED-43FA-9B54-7CC553125FEE}" presName="hierChild2" presStyleCnt="0"/>
      <dgm:spPr/>
    </dgm:pt>
    <dgm:pt modelId="{3776231C-EB74-4FD8-AA33-4DB345F6E2F3}" type="pres">
      <dgm:prSet presAssocID="{E068C075-2D4B-4ECC-AAF4-CB68AC52C336}" presName="Name37" presStyleLbl="parChTrans1D2" presStyleIdx="0" presStyleCnt="2"/>
      <dgm:spPr/>
      <dgm:t>
        <a:bodyPr/>
        <a:lstStyle/>
        <a:p>
          <a:endParaRPr lang="en-US"/>
        </a:p>
      </dgm:t>
    </dgm:pt>
    <dgm:pt modelId="{D3537FF0-348F-4B6D-8DFB-CB600714D882}" type="pres">
      <dgm:prSet presAssocID="{5C4AAC89-CEAE-4FE7-B30E-02D97390F889}" presName="hierRoot2" presStyleCnt="0">
        <dgm:presLayoutVars>
          <dgm:hierBranch val="init"/>
        </dgm:presLayoutVars>
      </dgm:prSet>
      <dgm:spPr/>
    </dgm:pt>
    <dgm:pt modelId="{27C86D86-7593-4EF7-8835-C3BB39BCD403}" type="pres">
      <dgm:prSet presAssocID="{5C4AAC89-CEAE-4FE7-B30E-02D97390F889}" presName="rootComposite" presStyleCnt="0"/>
      <dgm:spPr/>
    </dgm:pt>
    <dgm:pt modelId="{07B95288-B542-4179-B8FC-031342C32170}" type="pres">
      <dgm:prSet presAssocID="{5C4AAC89-CEAE-4FE7-B30E-02D97390F889}" presName="rootText" presStyleLbl="node2" presStyleIdx="0" presStyleCnt="2">
        <dgm:presLayoutVars>
          <dgm:chPref val="3"/>
        </dgm:presLayoutVars>
      </dgm:prSet>
      <dgm:spPr/>
      <dgm:t>
        <a:bodyPr/>
        <a:lstStyle/>
        <a:p>
          <a:endParaRPr lang="en-US"/>
        </a:p>
      </dgm:t>
    </dgm:pt>
    <dgm:pt modelId="{FBF6EF98-FA19-40DD-A33D-D501338AA9D4}" type="pres">
      <dgm:prSet presAssocID="{5C4AAC89-CEAE-4FE7-B30E-02D97390F889}" presName="rootConnector" presStyleLbl="node2" presStyleIdx="0" presStyleCnt="2"/>
      <dgm:spPr/>
      <dgm:t>
        <a:bodyPr/>
        <a:lstStyle/>
        <a:p>
          <a:endParaRPr lang="en-US"/>
        </a:p>
      </dgm:t>
    </dgm:pt>
    <dgm:pt modelId="{3EA7E28E-9541-4BFF-A687-C1E98D1D9515}" type="pres">
      <dgm:prSet presAssocID="{5C4AAC89-CEAE-4FE7-B30E-02D97390F889}" presName="hierChild4" presStyleCnt="0"/>
      <dgm:spPr/>
    </dgm:pt>
    <dgm:pt modelId="{E6079350-08A1-42DF-BEA2-318BB9E308AD}" type="pres">
      <dgm:prSet presAssocID="{5C4AAC89-CEAE-4FE7-B30E-02D97390F889}" presName="hierChild5" presStyleCnt="0"/>
      <dgm:spPr/>
    </dgm:pt>
    <dgm:pt modelId="{DBB47550-795F-4F28-B12F-FB44677A7830}" type="pres">
      <dgm:prSet presAssocID="{DA64BE38-20DE-476D-B77F-FB2AB5EFA615}" presName="Name37" presStyleLbl="parChTrans1D2" presStyleIdx="1" presStyleCnt="2"/>
      <dgm:spPr/>
      <dgm:t>
        <a:bodyPr/>
        <a:lstStyle/>
        <a:p>
          <a:endParaRPr lang="en-US"/>
        </a:p>
      </dgm:t>
    </dgm:pt>
    <dgm:pt modelId="{1EA3CB60-E04A-4163-9E2C-FE51B002E504}" type="pres">
      <dgm:prSet presAssocID="{C47E2359-71FB-4827-A227-A201344748EB}" presName="hierRoot2" presStyleCnt="0">
        <dgm:presLayoutVars>
          <dgm:hierBranch val="init"/>
        </dgm:presLayoutVars>
      </dgm:prSet>
      <dgm:spPr/>
    </dgm:pt>
    <dgm:pt modelId="{EEC21D60-584C-47C4-B688-C1B70D225AC1}" type="pres">
      <dgm:prSet presAssocID="{C47E2359-71FB-4827-A227-A201344748EB}" presName="rootComposite" presStyleCnt="0"/>
      <dgm:spPr/>
    </dgm:pt>
    <dgm:pt modelId="{49974DA6-BDA2-48CD-9EC0-9B9617704BBE}" type="pres">
      <dgm:prSet presAssocID="{C47E2359-71FB-4827-A227-A201344748EB}" presName="rootText" presStyleLbl="node2" presStyleIdx="1" presStyleCnt="2" custLinFactNeighborX="244" custLinFactNeighborY="-1520">
        <dgm:presLayoutVars>
          <dgm:chPref val="3"/>
        </dgm:presLayoutVars>
      </dgm:prSet>
      <dgm:spPr/>
      <dgm:t>
        <a:bodyPr/>
        <a:lstStyle/>
        <a:p>
          <a:endParaRPr lang="en-US"/>
        </a:p>
      </dgm:t>
    </dgm:pt>
    <dgm:pt modelId="{A3A2CDFA-CC23-4910-8824-6DF25C6C26FE}" type="pres">
      <dgm:prSet presAssocID="{C47E2359-71FB-4827-A227-A201344748EB}" presName="rootConnector" presStyleLbl="node2" presStyleIdx="1" presStyleCnt="2"/>
      <dgm:spPr/>
      <dgm:t>
        <a:bodyPr/>
        <a:lstStyle/>
        <a:p>
          <a:endParaRPr lang="en-US"/>
        </a:p>
      </dgm:t>
    </dgm:pt>
    <dgm:pt modelId="{80652DFF-2C69-4E49-8F2C-D9DB949D6E2B}" type="pres">
      <dgm:prSet presAssocID="{C47E2359-71FB-4827-A227-A201344748EB}" presName="hierChild4" presStyleCnt="0"/>
      <dgm:spPr/>
    </dgm:pt>
    <dgm:pt modelId="{59F1EBCD-BC2F-4920-B82D-1E2A5F36DB75}" type="pres">
      <dgm:prSet presAssocID="{C47E2359-71FB-4827-A227-A201344748EB}" presName="hierChild5" presStyleCnt="0"/>
      <dgm:spPr/>
    </dgm:pt>
    <dgm:pt modelId="{2FC2C80A-AEDC-44CB-BE99-805312AFDDCF}" type="pres">
      <dgm:prSet presAssocID="{A75F9C5E-3DED-43FA-9B54-7CC553125FEE}" presName="hierChild3" presStyleCnt="0"/>
      <dgm:spPr/>
    </dgm:pt>
  </dgm:ptLst>
  <dgm:cxnLst>
    <dgm:cxn modelId="{49C903DD-86E6-4F38-A1ED-7710230ABFE4}" srcId="{685A2579-941B-4AAF-812B-1AA8110144D0}" destId="{A75F9C5E-3DED-43FA-9B54-7CC553125FEE}" srcOrd="0" destOrd="0" parTransId="{97BDBCBA-071C-4700-843A-FAA29CD0F5C2}" sibTransId="{2B9F5943-B1DE-40AF-9DBF-2DAE85CB4604}"/>
    <dgm:cxn modelId="{D9D92C10-BF1A-49A8-9795-5E2A68CAC6F6}" type="presOf" srcId="{A75F9C5E-3DED-43FA-9B54-7CC553125FEE}" destId="{B8373277-9DC7-4F31-9D8A-9A1E15DDE533}" srcOrd="0" destOrd="0" presId="urn:microsoft.com/office/officeart/2005/8/layout/orgChart1"/>
    <dgm:cxn modelId="{3760D89A-8D19-4C0C-A5D8-7B720CCE9F2F}" type="presOf" srcId="{C47E2359-71FB-4827-A227-A201344748EB}" destId="{A3A2CDFA-CC23-4910-8824-6DF25C6C26FE}" srcOrd="1" destOrd="0" presId="urn:microsoft.com/office/officeart/2005/8/layout/orgChart1"/>
    <dgm:cxn modelId="{A6FF0E03-7706-4590-943D-065BCF5ECC6B}" type="presOf" srcId="{5C4AAC89-CEAE-4FE7-B30E-02D97390F889}" destId="{07B95288-B542-4179-B8FC-031342C32170}" srcOrd="0" destOrd="0" presId="urn:microsoft.com/office/officeart/2005/8/layout/orgChart1"/>
    <dgm:cxn modelId="{0EA90949-095F-4FE4-B1F0-5750B3BA3145}" type="presOf" srcId="{685A2579-941B-4AAF-812B-1AA8110144D0}" destId="{6CEBD989-FECD-4A2E-9939-07C5F119AC98}" srcOrd="0" destOrd="0" presId="urn:microsoft.com/office/officeart/2005/8/layout/orgChart1"/>
    <dgm:cxn modelId="{5268A040-94EC-409B-B52C-A444ED36B4BA}" type="presOf" srcId="{DA64BE38-20DE-476D-B77F-FB2AB5EFA615}" destId="{DBB47550-795F-4F28-B12F-FB44677A7830}" srcOrd="0" destOrd="0" presId="urn:microsoft.com/office/officeart/2005/8/layout/orgChart1"/>
    <dgm:cxn modelId="{283F5501-1767-470C-884A-4C75FD190BFD}" type="presOf" srcId="{5C4AAC89-CEAE-4FE7-B30E-02D97390F889}" destId="{FBF6EF98-FA19-40DD-A33D-D501338AA9D4}" srcOrd="1" destOrd="0" presId="urn:microsoft.com/office/officeart/2005/8/layout/orgChart1"/>
    <dgm:cxn modelId="{66E7DFE8-90E4-4F15-A987-EA80CFE6663B}" srcId="{A75F9C5E-3DED-43FA-9B54-7CC553125FEE}" destId="{C47E2359-71FB-4827-A227-A201344748EB}" srcOrd="1" destOrd="0" parTransId="{DA64BE38-20DE-476D-B77F-FB2AB5EFA615}" sibTransId="{9475B6CD-8BFB-49F0-B6E0-46C3D5B88F93}"/>
    <dgm:cxn modelId="{A71B7318-E721-4D50-8134-3CB0CEAB05CE}" type="presOf" srcId="{C47E2359-71FB-4827-A227-A201344748EB}" destId="{49974DA6-BDA2-48CD-9EC0-9B9617704BBE}" srcOrd="0" destOrd="0" presId="urn:microsoft.com/office/officeart/2005/8/layout/orgChart1"/>
    <dgm:cxn modelId="{D6C5E170-CCD0-42BF-ACEC-621E0F87192D}" type="presOf" srcId="{A75F9C5E-3DED-43FA-9B54-7CC553125FEE}" destId="{FE75A5F9-002A-4B14-9128-2DD3755A60E9}" srcOrd="1" destOrd="0" presId="urn:microsoft.com/office/officeart/2005/8/layout/orgChart1"/>
    <dgm:cxn modelId="{E30807C3-2F0F-40DD-BE30-A2215DF87C34}" type="presOf" srcId="{E068C075-2D4B-4ECC-AAF4-CB68AC52C336}" destId="{3776231C-EB74-4FD8-AA33-4DB345F6E2F3}" srcOrd="0" destOrd="0" presId="urn:microsoft.com/office/officeart/2005/8/layout/orgChart1"/>
    <dgm:cxn modelId="{30966161-E50C-4A94-BF91-5CC89912CCDF}" srcId="{A75F9C5E-3DED-43FA-9B54-7CC553125FEE}" destId="{5C4AAC89-CEAE-4FE7-B30E-02D97390F889}" srcOrd="0" destOrd="0" parTransId="{E068C075-2D4B-4ECC-AAF4-CB68AC52C336}" sibTransId="{56A15210-B546-453D-AA20-84F1AF4E1322}"/>
    <dgm:cxn modelId="{86CF200B-5CA0-403F-8E92-7E8A68E89F96}" type="presParOf" srcId="{6CEBD989-FECD-4A2E-9939-07C5F119AC98}" destId="{019E8067-249C-4CE9-87D4-D8A79361E9E1}" srcOrd="0" destOrd="0" presId="urn:microsoft.com/office/officeart/2005/8/layout/orgChart1"/>
    <dgm:cxn modelId="{FAA9B0FF-E524-47C1-B996-41556F49E864}" type="presParOf" srcId="{019E8067-249C-4CE9-87D4-D8A79361E9E1}" destId="{19202EEE-BE36-470C-9237-C81526B437C9}" srcOrd="0" destOrd="0" presId="urn:microsoft.com/office/officeart/2005/8/layout/orgChart1"/>
    <dgm:cxn modelId="{90B0B91C-51A7-4450-98B7-02F5C0F4DB73}" type="presParOf" srcId="{19202EEE-BE36-470C-9237-C81526B437C9}" destId="{B8373277-9DC7-4F31-9D8A-9A1E15DDE533}" srcOrd="0" destOrd="0" presId="urn:microsoft.com/office/officeart/2005/8/layout/orgChart1"/>
    <dgm:cxn modelId="{AB9CDA32-2EDF-4935-96CC-6CA3FC243BC9}" type="presParOf" srcId="{19202EEE-BE36-470C-9237-C81526B437C9}" destId="{FE75A5F9-002A-4B14-9128-2DD3755A60E9}" srcOrd="1" destOrd="0" presId="urn:microsoft.com/office/officeart/2005/8/layout/orgChart1"/>
    <dgm:cxn modelId="{86F58E2B-A11F-49AC-A961-5FE0C3C91824}" type="presParOf" srcId="{019E8067-249C-4CE9-87D4-D8A79361E9E1}" destId="{B2EE26AB-BB95-468F-8D4E-3C2B9F5B5A41}" srcOrd="1" destOrd="0" presId="urn:microsoft.com/office/officeart/2005/8/layout/orgChart1"/>
    <dgm:cxn modelId="{F69914E2-59CF-4357-A1A6-F53C46D118D1}" type="presParOf" srcId="{B2EE26AB-BB95-468F-8D4E-3C2B9F5B5A41}" destId="{3776231C-EB74-4FD8-AA33-4DB345F6E2F3}" srcOrd="0" destOrd="0" presId="urn:microsoft.com/office/officeart/2005/8/layout/orgChart1"/>
    <dgm:cxn modelId="{A9E2E210-5E98-4AAE-BECE-C04BF2C26E19}" type="presParOf" srcId="{B2EE26AB-BB95-468F-8D4E-3C2B9F5B5A41}" destId="{D3537FF0-348F-4B6D-8DFB-CB600714D882}" srcOrd="1" destOrd="0" presId="urn:microsoft.com/office/officeart/2005/8/layout/orgChart1"/>
    <dgm:cxn modelId="{80B902A0-E066-4A74-8A86-954B68D60355}" type="presParOf" srcId="{D3537FF0-348F-4B6D-8DFB-CB600714D882}" destId="{27C86D86-7593-4EF7-8835-C3BB39BCD403}" srcOrd="0" destOrd="0" presId="urn:microsoft.com/office/officeart/2005/8/layout/orgChart1"/>
    <dgm:cxn modelId="{D1D2DA81-AE5E-4300-8F1F-709DACEDC966}" type="presParOf" srcId="{27C86D86-7593-4EF7-8835-C3BB39BCD403}" destId="{07B95288-B542-4179-B8FC-031342C32170}" srcOrd="0" destOrd="0" presId="urn:microsoft.com/office/officeart/2005/8/layout/orgChart1"/>
    <dgm:cxn modelId="{5ABC526D-20E9-4E26-A0FC-315970DAEBEC}" type="presParOf" srcId="{27C86D86-7593-4EF7-8835-C3BB39BCD403}" destId="{FBF6EF98-FA19-40DD-A33D-D501338AA9D4}" srcOrd="1" destOrd="0" presId="urn:microsoft.com/office/officeart/2005/8/layout/orgChart1"/>
    <dgm:cxn modelId="{A8838E29-A1C0-4A1A-8459-B581BFA24F8A}" type="presParOf" srcId="{D3537FF0-348F-4B6D-8DFB-CB600714D882}" destId="{3EA7E28E-9541-4BFF-A687-C1E98D1D9515}" srcOrd="1" destOrd="0" presId="urn:microsoft.com/office/officeart/2005/8/layout/orgChart1"/>
    <dgm:cxn modelId="{9E3E383E-1AF9-4A31-BA4E-F8505FC9D7D5}" type="presParOf" srcId="{D3537FF0-348F-4B6D-8DFB-CB600714D882}" destId="{E6079350-08A1-42DF-BEA2-318BB9E308AD}" srcOrd="2" destOrd="0" presId="urn:microsoft.com/office/officeart/2005/8/layout/orgChart1"/>
    <dgm:cxn modelId="{17663994-BB28-47C3-993C-57E5AE8832B2}" type="presParOf" srcId="{B2EE26AB-BB95-468F-8D4E-3C2B9F5B5A41}" destId="{DBB47550-795F-4F28-B12F-FB44677A7830}" srcOrd="2" destOrd="0" presId="urn:microsoft.com/office/officeart/2005/8/layout/orgChart1"/>
    <dgm:cxn modelId="{36085E82-B14C-4DBB-9652-7E21A4A66762}" type="presParOf" srcId="{B2EE26AB-BB95-468F-8D4E-3C2B9F5B5A41}" destId="{1EA3CB60-E04A-4163-9E2C-FE51B002E504}" srcOrd="3" destOrd="0" presId="urn:microsoft.com/office/officeart/2005/8/layout/orgChart1"/>
    <dgm:cxn modelId="{98404353-55F1-48BB-BD28-E24490B5964F}" type="presParOf" srcId="{1EA3CB60-E04A-4163-9E2C-FE51B002E504}" destId="{EEC21D60-584C-47C4-B688-C1B70D225AC1}" srcOrd="0" destOrd="0" presId="urn:microsoft.com/office/officeart/2005/8/layout/orgChart1"/>
    <dgm:cxn modelId="{72E90DB5-3CD7-4075-96E0-FD6EAC65811C}" type="presParOf" srcId="{EEC21D60-584C-47C4-B688-C1B70D225AC1}" destId="{49974DA6-BDA2-48CD-9EC0-9B9617704BBE}" srcOrd="0" destOrd="0" presId="urn:microsoft.com/office/officeart/2005/8/layout/orgChart1"/>
    <dgm:cxn modelId="{43FE241B-43E4-4950-A74A-CBF2E1A1B2FE}" type="presParOf" srcId="{EEC21D60-584C-47C4-B688-C1B70D225AC1}" destId="{A3A2CDFA-CC23-4910-8824-6DF25C6C26FE}" srcOrd="1" destOrd="0" presId="urn:microsoft.com/office/officeart/2005/8/layout/orgChart1"/>
    <dgm:cxn modelId="{A90BB8D0-6733-4BFB-8007-65BF38330BDB}" type="presParOf" srcId="{1EA3CB60-E04A-4163-9E2C-FE51B002E504}" destId="{80652DFF-2C69-4E49-8F2C-D9DB949D6E2B}" srcOrd="1" destOrd="0" presId="urn:microsoft.com/office/officeart/2005/8/layout/orgChart1"/>
    <dgm:cxn modelId="{537AAA79-F25D-42E3-8F15-7F51A17B2EDF}" type="presParOf" srcId="{1EA3CB60-E04A-4163-9E2C-FE51B002E504}" destId="{59F1EBCD-BC2F-4920-B82D-1E2A5F36DB75}" srcOrd="2" destOrd="0" presId="urn:microsoft.com/office/officeart/2005/8/layout/orgChart1"/>
    <dgm:cxn modelId="{42099481-4B35-4791-83F2-161C13F03D62}" type="presParOf" srcId="{019E8067-249C-4CE9-87D4-D8A79361E9E1}" destId="{2FC2C80A-AEDC-44CB-BE99-805312AFDD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dgm:spPr>
        <a:solidFill>
          <a:schemeClr val="accent2"/>
        </a:solidFill>
      </dgm:spPr>
      <dgm:t>
        <a:bodyPr/>
        <a:lstStyle/>
        <a:p>
          <a:r>
            <a:rPr lang="en-US" b="1" dirty="0" smtClean="0">
              <a:solidFill>
                <a:schemeClr val="tx1"/>
              </a:solidFill>
            </a:rPr>
            <a:t>Manipulation (coding)</a:t>
          </a:r>
          <a:endParaRPr lang="en-US"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chemeClr val="accent2"/>
        </a:solidFill>
      </dgm:spPr>
      <dgm:t>
        <a:bodyPr/>
        <a:lstStyle/>
        <a:p>
          <a:r>
            <a:rPr lang="en-US" sz="3200" dirty="0" smtClean="0">
              <a:solidFill>
                <a:schemeClr val="tx1"/>
              </a:solidFill>
            </a:rPr>
            <a:t>Development</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custT="1"/>
      <dgm:spPr>
        <a:solidFill>
          <a:schemeClr val="accent2"/>
        </a:solidFill>
      </dgm:spPr>
      <dgm:t>
        <a:bodyPr/>
        <a:lstStyle/>
        <a:p>
          <a:r>
            <a:rPr lang="en-US" sz="2800" b="1" dirty="0" smtClean="0">
              <a:solidFill>
                <a:schemeClr val="tx1"/>
              </a:solidFill>
            </a:rPr>
            <a:t>Validation</a:t>
          </a:r>
          <a:endParaRPr lang="en-US" sz="2800"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chemeClr val="accent2"/>
        </a:solidFill>
      </dgm:spPr>
      <dgm:t>
        <a:bodyPr/>
        <a:lstStyle/>
        <a:p>
          <a:r>
            <a:rPr lang="en-US" sz="3200" dirty="0" smtClean="0">
              <a:solidFill>
                <a:schemeClr val="tx1"/>
              </a:solidFill>
            </a:rPr>
            <a:t>Development</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custT="1"/>
      <dgm:spPr>
        <a:solidFill>
          <a:schemeClr val="accent2"/>
        </a:solidFill>
      </dgm:spPr>
      <dgm:t>
        <a:bodyPr/>
        <a:lstStyle/>
        <a:p>
          <a:r>
            <a:rPr lang="en-US" sz="2800" b="1" dirty="0" smtClean="0">
              <a:solidFill>
                <a:schemeClr val="tx1"/>
              </a:solidFill>
            </a:rPr>
            <a:t>Testing</a:t>
          </a:r>
          <a:endParaRPr lang="en-US" sz="2800"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chemeClr val="accent2"/>
        </a:solidFill>
      </dgm:spPr>
      <dgm:t>
        <a:bodyPr/>
        <a:lstStyle/>
        <a:p>
          <a:r>
            <a:rPr lang="en-US" sz="3200" dirty="0" smtClean="0">
              <a:solidFill>
                <a:schemeClr val="tx1"/>
              </a:solidFill>
            </a:rPr>
            <a:t>Development</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custT="1"/>
      <dgm:spPr>
        <a:solidFill>
          <a:schemeClr val="accent2"/>
        </a:solidFill>
      </dgm:spPr>
      <dgm:t>
        <a:bodyPr/>
        <a:lstStyle/>
        <a:p>
          <a:r>
            <a:rPr lang="en-US" sz="2800" b="1" dirty="0" smtClean="0">
              <a:solidFill>
                <a:schemeClr val="tx1"/>
              </a:solidFill>
            </a:rPr>
            <a:t>Testing</a:t>
          </a:r>
          <a:endParaRPr lang="en-US" sz="2800"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chemeClr val="accent2"/>
        </a:solidFill>
      </dgm:spPr>
      <dgm:t>
        <a:bodyPr/>
        <a:lstStyle/>
        <a:p>
          <a:r>
            <a:rPr lang="en-US" sz="3200" dirty="0" smtClean="0">
              <a:solidFill>
                <a:schemeClr val="tx1"/>
              </a:solidFill>
            </a:rPr>
            <a:t>Development</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custT="1"/>
      <dgm:spPr>
        <a:solidFill>
          <a:srgbClr val="FF0000"/>
        </a:solidFill>
      </dgm:spPr>
      <dgm:t>
        <a:bodyPr/>
        <a:lstStyle/>
        <a:p>
          <a:r>
            <a:rPr lang="en-US" sz="2800" b="1" dirty="0" smtClean="0">
              <a:solidFill>
                <a:schemeClr val="tx1"/>
              </a:solidFill>
            </a:rPr>
            <a:t>Strategy</a:t>
          </a:r>
          <a:endParaRPr lang="en-US" sz="2800"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rgbClr val="FF0000"/>
        </a:solidFill>
      </dgm:spPr>
      <dgm:t>
        <a:bodyPr/>
        <a:lstStyle/>
        <a:p>
          <a:r>
            <a:rPr lang="en-US" sz="3200" dirty="0" smtClean="0">
              <a:solidFill>
                <a:schemeClr val="tx1"/>
              </a:solidFill>
            </a:rPr>
            <a:t>Evaluation</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custT="1"/>
      <dgm:spPr>
        <a:solidFill>
          <a:srgbClr val="FF0000"/>
        </a:solidFill>
      </dgm:spPr>
      <dgm:t>
        <a:bodyPr/>
        <a:lstStyle/>
        <a:p>
          <a:r>
            <a:rPr lang="en-US" sz="2800" b="1" dirty="0" smtClean="0">
              <a:solidFill>
                <a:schemeClr val="tx1"/>
              </a:solidFill>
            </a:rPr>
            <a:t>Report</a:t>
          </a:r>
          <a:endParaRPr lang="en-US" sz="2800"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rgbClr val="FF0000"/>
        </a:solidFill>
      </dgm:spPr>
      <dgm:t>
        <a:bodyPr/>
        <a:lstStyle/>
        <a:p>
          <a:r>
            <a:rPr lang="en-US" sz="3200" dirty="0" smtClean="0">
              <a:solidFill>
                <a:schemeClr val="tx1"/>
              </a:solidFill>
            </a:rPr>
            <a:t>Evaluation</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16C45-A3AB-45F2-8CD5-4BB0DE7C94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7A97884-79EF-4CAF-9978-3862442E550D}">
      <dgm:prSet phldrT="[Text]" custT="1"/>
      <dgm:spPr/>
      <dgm:t>
        <a:bodyPr/>
        <a:lstStyle/>
        <a:p>
          <a:r>
            <a:rPr lang="en-US" sz="2400" dirty="0" smtClean="0">
              <a:solidFill>
                <a:schemeClr val="bg1"/>
              </a:solidFill>
            </a:rPr>
            <a:t>Primary research</a:t>
          </a:r>
          <a:endParaRPr lang="en-US" sz="2400" dirty="0">
            <a:solidFill>
              <a:schemeClr val="bg1"/>
            </a:solidFill>
          </a:endParaRPr>
        </a:p>
      </dgm:t>
    </dgm:pt>
    <dgm:pt modelId="{A23AB317-F1DF-4D4E-9BC0-C082DBA53157}" type="parTrans" cxnId="{31FAF622-D808-41DB-871B-DD8794B059FB}">
      <dgm:prSet/>
      <dgm:spPr/>
      <dgm:t>
        <a:bodyPr/>
        <a:lstStyle/>
        <a:p>
          <a:endParaRPr lang="en-US"/>
        </a:p>
      </dgm:t>
    </dgm:pt>
    <dgm:pt modelId="{9B2DA266-892B-4E74-8673-FDFC36661001}" type="sibTrans" cxnId="{31FAF622-D808-41DB-871B-DD8794B059FB}">
      <dgm:prSet/>
      <dgm:spPr/>
      <dgm:t>
        <a:bodyPr/>
        <a:lstStyle/>
        <a:p>
          <a:endParaRPr lang="en-US"/>
        </a:p>
      </dgm:t>
    </dgm:pt>
    <dgm:pt modelId="{C9939F13-3FEF-42BA-9E28-CF829763D1C8}">
      <dgm:prSet phldrT="[Text]" custT="1"/>
      <dgm:spPr/>
      <dgm:t>
        <a:bodyPr/>
        <a:lstStyle/>
        <a:p>
          <a:r>
            <a:rPr lang="en-US" sz="2400" dirty="0" smtClean="0">
              <a:solidFill>
                <a:srgbClr val="C00000"/>
              </a:solidFill>
            </a:rPr>
            <a:t>Quantitative</a:t>
          </a:r>
          <a:r>
            <a:rPr lang="en-US" sz="2400" dirty="0" smtClean="0">
              <a:solidFill>
                <a:schemeClr val="bg1"/>
              </a:solidFill>
            </a:rPr>
            <a:t> </a:t>
          </a:r>
          <a:r>
            <a:rPr lang="en-US" sz="2400" dirty="0" smtClean="0">
              <a:solidFill>
                <a:srgbClr val="C00000"/>
              </a:solidFill>
            </a:rPr>
            <a:t>data</a:t>
          </a:r>
          <a:endParaRPr lang="en-US" sz="2400" dirty="0">
            <a:solidFill>
              <a:srgbClr val="C00000"/>
            </a:solidFill>
          </a:endParaRPr>
        </a:p>
      </dgm:t>
    </dgm:pt>
    <dgm:pt modelId="{B54B5607-363D-407C-B23D-14291FAE259F}" type="parTrans" cxnId="{B6253070-F91A-447D-AE95-155F4D504885}">
      <dgm:prSet/>
      <dgm:spPr/>
      <dgm:t>
        <a:bodyPr/>
        <a:lstStyle/>
        <a:p>
          <a:endParaRPr lang="en-US"/>
        </a:p>
      </dgm:t>
    </dgm:pt>
    <dgm:pt modelId="{B0B5ECD7-0970-4330-BD60-2A2751C0077A}" type="sibTrans" cxnId="{B6253070-F91A-447D-AE95-155F4D504885}">
      <dgm:prSet/>
      <dgm:spPr/>
      <dgm:t>
        <a:bodyPr/>
        <a:lstStyle/>
        <a:p>
          <a:endParaRPr lang="en-US"/>
        </a:p>
      </dgm:t>
    </dgm:pt>
    <dgm:pt modelId="{C2697F9E-D7EE-4445-B83D-4306A1677357}">
      <dgm:prSet phldrT="[Text]" custT="1"/>
      <dgm:spPr/>
      <dgm:t>
        <a:bodyPr/>
        <a:lstStyle/>
        <a:p>
          <a:r>
            <a:rPr lang="en-US" sz="2400" dirty="0" smtClean="0">
              <a:solidFill>
                <a:srgbClr val="C00000"/>
              </a:solidFill>
            </a:rPr>
            <a:t>Qualitative</a:t>
          </a:r>
          <a:r>
            <a:rPr lang="en-US" sz="2400" dirty="0" smtClean="0"/>
            <a:t> </a:t>
          </a:r>
          <a:r>
            <a:rPr lang="en-US" sz="2400" dirty="0" smtClean="0">
              <a:solidFill>
                <a:srgbClr val="C00000"/>
              </a:solidFill>
            </a:rPr>
            <a:t>data</a:t>
          </a:r>
          <a:endParaRPr lang="en-US" sz="2400" dirty="0">
            <a:solidFill>
              <a:srgbClr val="C00000"/>
            </a:solidFill>
          </a:endParaRPr>
        </a:p>
      </dgm:t>
    </dgm:pt>
    <dgm:pt modelId="{31D4BF42-F572-4E3A-8AAD-B7BBECD36C06}" type="parTrans" cxnId="{357B545D-A36F-4DF9-B51A-0021FEBC0F16}">
      <dgm:prSet/>
      <dgm:spPr/>
      <dgm:t>
        <a:bodyPr/>
        <a:lstStyle/>
        <a:p>
          <a:endParaRPr lang="en-US"/>
        </a:p>
      </dgm:t>
    </dgm:pt>
    <dgm:pt modelId="{3A933C0E-5456-4D3D-A039-8BE307A6454C}" type="sibTrans" cxnId="{357B545D-A36F-4DF9-B51A-0021FEBC0F16}">
      <dgm:prSet/>
      <dgm:spPr/>
      <dgm:t>
        <a:bodyPr/>
        <a:lstStyle/>
        <a:p>
          <a:endParaRPr lang="en-US"/>
        </a:p>
      </dgm:t>
    </dgm:pt>
    <dgm:pt modelId="{194C5A61-2CD7-4BBC-9FFF-41D46EA12C42}">
      <dgm:prSet custT="1"/>
      <dgm:spPr/>
      <dgm:t>
        <a:bodyPr/>
        <a:lstStyle/>
        <a:p>
          <a:r>
            <a:rPr lang="en-US" sz="2400" dirty="0" smtClean="0">
              <a:solidFill>
                <a:schemeClr val="bg1"/>
              </a:solidFill>
            </a:rPr>
            <a:t>Focus</a:t>
          </a:r>
          <a:r>
            <a:rPr lang="en-US" sz="1800" dirty="0" smtClean="0"/>
            <a:t> </a:t>
          </a:r>
          <a:r>
            <a:rPr lang="en-US" sz="2400" dirty="0" smtClean="0">
              <a:solidFill>
                <a:schemeClr val="bg1"/>
              </a:solidFill>
            </a:rPr>
            <a:t>groups</a:t>
          </a:r>
          <a:endParaRPr lang="en-US" sz="2400" dirty="0">
            <a:solidFill>
              <a:schemeClr val="bg1"/>
            </a:solidFill>
          </a:endParaRPr>
        </a:p>
      </dgm:t>
    </dgm:pt>
    <dgm:pt modelId="{C298C8AF-6617-4D86-BDF1-26133CDE44AE}" type="parTrans" cxnId="{FB585A2C-BC9C-43F9-BD53-F4760BC04BDF}">
      <dgm:prSet/>
      <dgm:spPr/>
      <dgm:t>
        <a:bodyPr/>
        <a:lstStyle/>
        <a:p>
          <a:endParaRPr lang="en-US"/>
        </a:p>
      </dgm:t>
    </dgm:pt>
    <dgm:pt modelId="{034AF1EC-8737-4419-A8EF-B88E866B3E76}" type="sibTrans" cxnId="{FB585A2C-BC9C-43F9-BD53-F4760BC04BDF}">
      <dgm:prSet/>
      <dgm:spPr/>
      <dgm:t>
        <a:bodyPr/>
        <a:lstStyle/>
        <a:p>
          <a:endParaRPr lang="en-US"/>
        </a:p>
      </dgm:t>
    </dgm:pt>
    <dgm:pt modelId="{110AFE06-385A-4278-BD0B-AD413CF3E5A6}">
      <dgm:prSet custT="1"/>
      <dgm:spPr/>
      <dgm:t>
        <a:bodyPr/>
        <a:lstStyle/>
        <a:p>
          <a:r>
            <a:rPr lang="en-US" sz="2400" dirty="0" smtClean="0">
              <a:solidFill>
                <a:schemeClr val="bg1"/>
              </a:solidFill>
            </a:rPr>
            <a:t>Individual</a:t>
          </a:r>
          <a:r>
            <a:rPr lang="en-US" sz="1000" dirty="0" smtClean="0"/>
            <a:t> </a:t>
          </a:r>
          <a:r>
            <a:rPr lang="en-US" sz="2400" dirty="0" smtClean="0">
              <a:solidFill>
                <a:schemeClr val="bg1"/>
              </a:solidFill>
            </a:rPr>
            <a:t>depth</a:t>
          </a:r>
          <a:r>
            <a:rPr lang="en-US" sz="1000" dirty="0" smtClean="0"/>
            <a:t> </a:t>
          </a:r>
          <a:r>
            <a:rPr lang="en-US" sz="2400" dirty="0" smtClean="0">
              <a:solidFill>
                <a:schemeClr val="bg1"/>
              </a:solidFill>
            </a:rPr>
            <a:t>interviews</a:t>
          </a:r>
          <a:endParaRPr lang="en-US" sz="2400" dirty="0">
            <a:solidFill>
              <a:schemeClr val="bg1"/>
            </a:solidFill>
          </a:endParaRPr>
        </a:p>
      </dgm:t>
    </dgm:pt>
    <dgm:pt modelId="{53369A68-22A8-4941-8903-B16825BEA5C9}" type="parTrans" cxnId="{F89EB3BA-72C1-4A29-A9FC-8D508ED2490D}">
      <dgm:prSet/>
      <dgm:spPr/>
      <dgm:t>
        <a:bodyPr/>
        <a:lstStyle/>
        <a:p>
          <a:endParaRPr lang="en-US"/>
        </a:p>
      </dgm:t>
    </dgm:pt>
    <dgm:pt modelId="{008B4B3E-268A-49B8-85D4-1BCB9D3A91CF}" type="sibTrans" cxnId="{F89EB3BA-72C1-4A29-A9FC-8D508ED2490D}">
      <dgm:prSet/>
      <dgm:spPr/>
      <dgm:t>
        <a:bodyPr/>
        <a:lstStyle/>
        <a:p>
          <a:endParaRPr lang="en-US"/>
        </a:p>
      </dgm:t>
    </dgm:pt>
    <dgm:pt modelId="{5FC8245B-D917-4AE0-A1EB-E209D68354FC}">
      <dgm:prSet custT="1"/>
      <dgm:spPr/>
      <dgm:t>
        <a:bodyPr/>
        <a:lstStyle/>
        <a:p>
          <a:r>
            <a:rPr lang="en-US" sz="2400" dirty="0" smtClean="0">
              <a:solidFill>
                <a:schemeClr val="bg1"/>
              </a:solidFill>
            </a:rPr>
            <a:t>Human</a:t>
          </a:r>
          <a:r>
            <a:rPr lang="en-US" sz="2400" dirty="0" smtClean="0"/>
            <a:t> </a:t>
          </a:r>
          <a:r>
            <a:rPr lang="en-US" sz="2400" dirty="0" smtClean="0">
              <a:solidFill>
                <a:schemeClr val="bg1"/>
              </a:solidFill>
            </a:rPr>
            <a:t>observation</a:t>
          </a:r>
          <a:endParaRPr lang="en-US" sz="2400" dirty="0">
            <a:solidFill>
              <a:schemeClr val="bg1"/>
            </a:solidFill>
          </a:endParaRPr>
        </a:p>
      </dgm:t>
    </dgm:pt>
    <dgm:pt modelId="{A600BA62-B1A9-4BDF-85C5-2EE307A773FA}" type="parTrans" cxnId="{CD1156F4-06B5-4BC2-A6AA-623FE65B4B4D}">
      <dgm:prSet/>
      <dgm:spPr/>
      <dgm:t>
        <a:bodyPr/>
        <a:lstStyle/>
        <a:p>
          <a:endParaRPr lang="en-US"/>
        </a:p>
      </dgm:t>
    </dgm:pt>
    <dgm:pt modelId="{FF057FC8-1258-41A2-A108-436A401008AF}" type="sibTrans" cxnId="{CD1156F4-06B5-4BC2-A6AA-623FE65B4B4D}">
      <dgm:prSet/>
      <dgm:spPr/>
      <dgm:t>
        <a:bodyPr/>
        <a:lstStyle/>
        <a:p>
          <a:endParaRPr lang="en-US"/>
        </a:p>
      </dgm:t>
    </dgm:pt>
    <dgm:pt modelId="{74F11292-409F-4E87-A378-E13892A39125}">
      <dgm:prSet custT="1"/>
      <dgm:spPr/>
      <dgm:t>
        <a:bodyPr/>
        <a:lstStyle/>
        <a:p>
          <a:r>
            <a:rPr lang="en-US" sz="2400" dirty="0" smtClean="0">
              <a:solidFill>
                <a:schemeClr val="bg1"/>
              </a:solidFill>
            </a:rPr>
            <a:t>Case</a:t>
          </a:r>
          <a:r>
            <a:rPr lang="en-US" sz="2400" dirty="0" smtClean="0"/>
            <a:t> </a:t>
          </a:r>
          <a:r>
            <a:rPr lang="en-US" sz="2400" dirty="0" smtClean="0">
              <a:solidFill>
                <a:schemeClr val="bg1"/>
              </a:solidFill>
            </a:rPr>
            <a:t>studies</a:t>
          </a:r>
          <a:endParaRPr lang="en-US" sz="2400" dirty="0">
            <a:solidFill>
              <a:schemeClr val="bg1"/>
            </a:solidFill>
          </a:endParaRPr>
        </a:p>
      </dgm:t>
    </dgm:pt>
    <dgm:pt modelId="{FD27C620-BA60-49F2-BFFF-1236C1110BDB}" type="parTrans" cxnId="{4D239DA2-AD01-45D0-A70B-38536F6AEB97}">
      <dgm:prSet/>
      <dgm:spPr/>
      <dgm:t>
        <a:bodyPr/>
        <a:lstStyle/>
        <a:p>
          <a:endParaRPr lang="en-US"/>
        </a:p>
      </dgm:t>
    </dgm:pt>
    <dgm:pt modelId="{8376ED07-2C41-4AEA-9B8D-BF170BFBC924}" type="sibTrans" cxnId="{4D239DA2-AD01-45D0-A70B-38536F6AEB97}">
      <dgm:prSet/>
      <dgm:spPr/>
      <dgm:t>
        <a:bodyPr/>
        <a:lstStyle/>
        <a:p>
          <a:endParaRPr lang="en-US"/>
        </a:p>
      </dgm:t>
    </dgm:pt>
    <dgm:pt modelId="{3353123E-C257-466E-AA91-477B62BAAA6C}">
      <dgm:prSet custT="1"/>
      <dgm:spPr/>
      <dgm:t>
        <a:bodyPr/>
        <a:lstStyle/>
        <a:p>
          <a:r>
            <a:rPr lang="en-US" sz="2400" dirty="0" smtClean="0">
              <a:solidFill>
                <a:schemeClr val="bg1"/>
              </a:solidFill>
            </a:rPr>
            <a:t>Surveys</a:t>
          </a:r>
          <a:endParaRPr lang="en-US" sz="2400" dirty="0">
            <a:solidFill>
              <a:schemeClr val="bg1"/>
            </a:solidFill>
          </a:endParaRPr>
        </a:p>
      </dgm:t>
    </dgm:pt>
    <dgm:pt modelId="{D88D7A32-A1B7-43DA-9C1B-35828107C29E}" type="parTrans" cxnId="{78A44559-12ED-4708-8DE2-301035F88185}">
      <dgm:prSet/>
      <dgm:spPr/>
      <dgm:t>
        <a:bodyPr/>
        <a:lstStyle/>
        <a:p>
          <a:endParaRPr lang="en-US"/>
        </a:p>
      </dgm:t>
    </dgm:pt>
    <dgm:pt modelId="{C71B1EEB-CF8D-4176-9861-5FAE4BBDA10B}" type="sibTrans" cxnId="{78A44559-12ED-4708-8DE2-301035F88185}">
      <dgm:prSet/>
      <dgm:spPr/>
      <dgm:t>
        <a:bodyPr/>
        <a:lstStyle/>
        <a:p>
          <a:endParaRPr lang="en-US"/>
        </a:p>
      </dgm:t>
    </dgm:pt>
    <dgm:pt modelId="{253128BB-7493-45C0-8FA4-9E501C33E8B1}">
      <dgm:prSet custT="1"/>
      <dgm:spPr/>
      <dgm:t>
        <a:bodyPr/>
        <a:lstStyle/>
        <a:p>
          <a:r>
            <a:rPr lang="en-US" sz="2400" dirty="0" smtClean="0">
              <a:solidFill>
                <a:schemeClr val="bg1"/>
              </a:solidFill>
            </a:rPr>
            <a:t>Experiments</a:t>
          </a:r>
          <a:endParaRPr lang="en-US" sz="2400" dirty="0">
            <a:solidFill>
              <a:schemeClr val="bg1"/>
            </a:solidFill>
          </a:endParaRPr>
        </a:p>
      </dgm:t>
    </dgm:pt>
    <dgm:pt modelId="{AF1E7C27-912E-4D69-BB02-345848BA0748}" type="parTrans" cxnId="{06C6A4EE-E7C3-43BE-A687-053FDA2DBC9A}">
      <dgm:prSet/>
      <dgm:spPr/>
      <dgm:t>
        <a:bodyPr/>
        <a:lstStyle/>
        <a:p>
          <a:endParaRPr lang="en-US"/>
        </a:p>
      </dgm:t>
    </dgm:pt>
    <dgm:pt modelId="{6FF8CF24-2032-41CD-B156-684BF5E431B3}" type="sibTrans" cxnId="{06C6A4EE-E7C3-43BE-A687-053FDA2DBC9A}">
      <dgm:prSet/>
      <dgm:spPr/>
      <dgm:t>
        <a:bodyPr/>
        <a:lstStyle/>
        <a:p>
          <a:endParaRPr lang="en-US"/>
        </a:p>
      </dgm:t>
    </dgm:pt>
    <dgm:pt modelId="{987FD916-7652-4A8C-B8B5-ABAABABAA4E8}">
      <dgm:prSet custT="1"/>
      <dgm:spPr/>
      <dgm:t>
        <a:bodyPr/>
        <a:lstStyle/>
        <a:p>
          <a:r>
            <a:rPr lang="en-US" sz="2400" dirty="0" smtClean="0">
              <a:solidFill>
                <a:schemeClr val="bg1"/>
              </a:solidFill>
            </a:rPr>
            <a:t>Observation</a:t>
          </a:r>
          <a:endParaRPr lang="en-US" sz="2400" dirty="0">
            <a:solidFill>
              <a:schemeClr val="bg1"/>
            </a:solidFill>
          </a:endParaRPr>
        </a:p>
      </dgm:t>
    </dgm:pt>
    <dgm:pt modelId="{BD6625E1-42ED-4B4D-B79F-6607199FB104}" type="parTrans" cxnId="{2A1FF656-A60A-4E96-9BB2-1283965391B3}">
      <dgm:prSet/>
      <dgm:spPr/>
      <dgm:t>
        <a:bodyPr/>
        <a:lstStyle/>
        <a:p>
          <a:endParaRPr lang="en-US"/>
        </a:p>
      </dgm:t>
    </dgm:pt>
    <dgm:pt modelId="{2B666BAE-3B75-4E9C-8BCC-208C0D3C924F}" type="sibTrans" cxnId="{2A1FF656-A60A-4E96-9BB2-1283965391B3}">
      <dgm:prSet/>
      <dgm:spPr/>
      <dgm:t>
        <a:bodyPr/>
        <a:lstStyle/>
        <a:p>
          <a:endParaRPr lang="en-US"/>
        </a:p>
      </dgm:t>
    </dgm:pt>
    <dgm:pt modelId="{0A710C2A-C354-48B5-A5DC-980766ED7FF0}">
      <dgm:prSet custT="1"/>
      <dgm:spPr/>
      <dgm:t>
        <a:bodyPr/>
        <a:lstStyle/>
        <a:p>
          <a:r>
            <a:rPr lang="en-US" sz="2400" dirty="0" smtClean="0">
              <a:solidFill>
                <a:schemeClr val="bg1"/>
              </a:solidFill>
            </a:rPr>
            <a:t>Simulation</a:t>
          </a:r>
          <a:endParaRPr lang="en-US" sz="2400" dirty="0">
            <a:solidFill>
              <a:schemeClr val="bg1"/>
            </a:solidFill>
          </a:endParaRPr>
        </a:p>
      </dgm:t>
    </dgm:pt>
    <dgm:pt modelId="{457BD42D-A739-473A-B455-2D34F839F526}" type="parTrans" cxnId="{C2C5BE7B-493B-4B5C-B9B2-E1A663D1F184}">
      <dgm:prSet/>
      <dgm:spPr/>
      <dgm:t>
        <a:bodyPr/>
        <a:lstStyle/>
        <a:p>
          <a:endParaRPr lang="en-US"/>
        </a:p>
      </dgm:t>
    </dgm:pt>
    <dgm:pt modelId="{2826853F-9518-4039-A875-3F703D515FBC}" type="sibTrans" cxnId="{C2C5BE7B-493B-4B5C-B9B2-E1A663D1F184}">
      <dgm:prSet/>
      <dgm:spPr/>
      <dgm:t>
        <a:bodyPr/>
        <a:lstStyle/>
        <a:p>
          <a:endParaRPr lang="en-US"/>
        </a:p>
      </dgm:t>
    </dgm:pt>
    <dgm:pt modelId="{7A2950BD-26BC-4F36-BC0F-BFC2212A7FD8}" type="pres">
      <dgm:prSet presAssocID="{87716C45-A3AB-45F2-8CD5-4BB0DE7C94B6}" presName="hierChild1" presStyleCnt="0">
        <dgm:presLayoutVars>
          <dgm:orgChart val="1"/>
          <dgm:chPref val="1"/>
          <dgm:dir/>
          <dgm:animOne val="branch"/>
          <dgm:animLvl val="lvl"/>
          <dgm:resizeHandles/>
        </dgm:presLayoutVars>
      </dgm:prSet>
      <dgm:spPr/>
      <dgm:t>
        <a:bodyPr/>
        <a:lstStyle/>
        <a:p>
          <a:endParaRPr lang="en-US"/>
        </a:p>
      </dgm:t>
    </dgm:pt>
    <dgm:pt modelId="{74C3F46A-4738-4768-A7FA-9DA8D7C3B210}" type="pres">
      <dgm:prSet presAssocID="{B7A97884-79EF-4CAF-9978-3862442E550D}" presName="hierRoot1" presStyleCnt="0">
        <dgm:presLayoutVars>
          <dgm:hierBranch val="init"/>
        </dgm:presLayoutVars>
      </dgm:prSet>
      <dgm:spPr/>
    </dgm:pt>
    <dgm:pt modelId="{B916D61B-6341-439D-8084-7AAA9B7BE409}" type="pres">
      <dgm:prSet presAssocID="{B7A97884-79EF-4CAF-9978-3862442E550D}" presName="rootComposite1" presStyleCnt="0"/>
      <dgm:spPr/>
    </dgm:pt>
    <dgm:pt modelId="{9A7BE723-C3D7-444C-A296-9675C67CFD3A}" type="pres">
      <dgm:prSet presAssocID="{B7A97884-79EF-4CAF-9978-3862442E550D}" presName="rootText1" presStyleLbl="node0" presStyleIdx="0" presStyleCnt="1" custScaleX="238721" custScaleY="84605" custLinFactY="-54837" custLinFactNeighborY="-100000">
        <dgm:presLayoutVars>
          <dgm:chPref val="3"/>
        </dgm:presLayoutVars>
      </dgm:prSet>
      <dgm:spPr/>
      <dgm:t>
        <a:bodyPr/>
        <a:lstStyle/>
        <a:p>
          <a:endParaRPr lang="en-US"/>
        </a:p>
      </dgm:t>
    </dgm:pt>
    <dgm:pt modelId="{C49DECAB-E033-4C44-95B6-31A8F43B2E4C}" type="pres">
      <dgm:prSet presAssocID="{B7A97884-79EF-4CAF-9978-3862442E550D}" presName="rootConnector1" presStyleLbl="node1" presStyleIdx="0" presStyleCnt="0"/>
      <dgm:spPr/>
      <dgm:t>
        <a:bodyPr/>
        <a:lstStyle/>
        <a:p>
          <a:endParaRPr lang="en-US"/>
        </a:p>
      </dgm:t>
    </dgm:pt>
    <dgm:pt modelId="{0E89B66E-508A-4B13-9320-BE0B042ADCCB}" type="pres">
      <dgm:prSet presAssocID="{B7A97884-79EF-4CAF-9978-3862442E550D}" presName="hierChild2" presStyleCnt="0"/>
      <dgm:spPr/>
    </dgm:pt>
    <dgm:pt modelId="{166AD96C-B080-4B5D-B9FD-2CDEF9CD4054}" type="pres">
      <dgm:prSet presAssocID="{B54B5607-363D-407C-B23D-14291FAE259F}" presName="Name37" presStyleLbl="parChTrans1D2" presStyleIdx="0" presStyleCnt="2"/>
      <dgm:spPr/>
      <dgm:t>
        <a:bodyPr/>
        <a:lstStyle/>
        <a:p>
          <a:endParaRPr lang="en-US"/>
        </a:p>
      </dgm:t>
    </dgm:pt>
    <dgm:pt modelId="{04872C3C-E05B-42E4-A8D6-A3C6A761AE58}" type="pres">
      <dgm:prSet presAssocID="{C9939F13-3FEF-42BA-9E28-CF829763D1C8}" presName="hierRoot2" presStyleCnt="0">
        <dgm:presLayoutVars>
          <dgm:hierBranch val="init"/>
        </dgm:presLayoutVars>
      </dgm:prSet>
      <dgm:spPr/>
    </dgm:pt>
    <dgm:pt modelId="{0E2BDFC1-4EBD-4368-91B0-7FF4DC0848B8}" type="pres">
      <dgm:prSet presAssocID="{C9939F13-3FEF-42BA-9E28-CF829763D1C8}" presName="rootComposite" presStyleCnt="0"/>
      <dgm:spPr/>
    </dgm:pt>
    <dgm:pt modelId="{DF6D7E0C-E1D7-4005-A028-F8881CF09CF7}" type="pres">
      <dgm:prSet presAssocID="{C9939F13-3FEF-42BA-9E28-CF829763D1C8}" presName="rootText" presStyleLbl="node2" presStyleIdx="0" presStyleCnt="2" custScaleX="266467" custScaleY="71917" custLinFactNeighborX="-36854" custLinFactNeighborY="22769">
        <dgm:presLayoutVars>
          <dgm:chPref val="3"/>
        </dgm:presLayoutVars>
      </dgm:prSet>
      <dgm:spPr/>
      <dgm:t>
        <a:bodyPr/>
        <a:lstStyle/>
        <a:p>
          <a:endParaRPr lang="en-US"/>
        </a:p>
      </dgm:t>
    </dgm:pt>
    <dgm:pt modelId="{10A7C749-160E-45B0-AB31-C3A5FFBC71E3}" type="pres">
      <dgm:prSet presAssocID="{C9939F13-3FEF-42BA-9E28-CF829763D1C8}" presName="rootConnector" presStyleLbl="node2" presStyleIdx="0" presStyleCnt="2"/>
      <dgm:spPr/>
      <dgm:t>
        <a:bodyPr/>
        <a:lstStyle/>
        <a:p>
          <a:endParaRPr lang="en-US"/>
        </a:p>
      </dgm:t>
    </dgm:pt>
    <dgm:pt modelId="{7845F4B4-40E5-4E51-9FE0-6C1A046BF414}" type="pres">
      <dgm:prSet presAssocID="{C9939F13-3FEF-42BA-9E28-CF829763D1C8}" presName="hierChild4" presStyleCnt="0"/>
      <dgm:spPr/>
    </dgm:pt>
    <dgm:pt modelId="{739359C5-903D-4DE4-BBC2-C2ED8F98D1CC}" type="pres">
      <dgm:prSet presAssocID="{AF1E7C27-912E-4D69-BB02-345848BA0748}" presName="Name37" presStyleLbl="parChTrans1D3" presStyleIdx="0" presStyleCnt="8"/>
      <dgm:spPr/>
      <dgm:t>
        <a:bodyPr/>
        <a:lstStyle/>
        <a:p>
          <a:endParaRPr lang="en-US"/>
        </a:p>
      </dgm:t>
    </dgm:pt>
    <dgm:pt modelId="{2F6280F8-C5F9-4E09-90D0-68CB38877AC9}" type="pres">
      <dgm:prSet presAssocID="{253128BB-7493-45C0-8FA4-9E501C33E8B1}" presName="hierRoot2" presStyleCnt="0">
        <dgm:presLayoutVars>
          <dgm:hierBranch val="init"/>
        </dgm:presLayoutVars>
      </dgm:prSet>
      <dgm:spPr/>
    </dgm:pt>
    <dgm:pt modelId="{FECED2C0-AA4B-4ADB-8ABD-C3033D6132A0}" type="pres">
      <dgm:prSet presAssocID="{253128BB-7493-45C0-8FA4-9E501C33E8B1}" presName="rootComposite" presStyleCnt="0"/>
      <dgm:spPr/>
    </dgm:pt>
    <dgm:pt modelId="{40920B57-26DE-45C1-AE5D-6B949DB85CA2}" type="pres">
      <dgm:prSet presAssocID="{253128BB-7493-45C0-8FA4-9E501C33E8B1}" presName="rootText" presStyleLbl="node3" presStyleIdx="0" presStyleCnt="8" custScaleX="155941" custLinFactNeighborX="-28450" custLinFactNeighborY="23589">
        <dgm:presLayoutVars>
          <dgm:chPref val="3"/>
        </dgm:presLayoutVars>
      </dgm:prSet>
      <dgm:spPr/>
      <dgm:t>
        <a:bodyPr/>
        <a:lstStyle/>
        <a:p>
          <a:endParaRPr lang="en-US"/>
        </a:p>
      </dgm:t>
    </dgm:pt>
    <dgm:pt modelId="{0A2FA8AA-A45F-47AF-A4E8-BF82C6F20B8E}" type="pres">
      <dgm:prSet presAssocID="{253128BB-7493-45C0-8FA4-9E501C33E8B1}" presName="rootConnector" presStyleLbl="node3" presStyleIdx="0" presStyleCnt="8"/>
      <dgm:spPr/>
      <dgm:t>
        <a:bodyPr/>
        <a:lstStyle/>
        <a:p>
          <a:endParaRPr lang="en-US"/>
        </a:p>
      </dgm:t>
    </dgm:pt>
    <dgm:pt modelId="{7E2E841C-3C93-4177-B143-16E9E0BEB8B7}" type="pres">
      <dgm:prSet presAssocID="{253128BB-7493-45C0-8FA4-9E501C33E8B1}" presName="hierChild4" presStyleCnt="0"/>
      <dgm:spPr/>
    </dgm:pt>
    <dgm:pt modelId="{C69AFF79-1378-4580-A369-6564303827EC}" type="pres">
      <dgm:prSet presAssocID="{253128BB-7493-45C0-8FA4-9E501C33E8B1}" presName="hierChild5" presStyleCnt="0"/>
      <dgm:spPr/>
    </dgm:pt>
    <dgm:pt modelId="{C0FCE1B2-2CBB-417C-973F-55AFE0F084DE}" type="pres">
      <dgm:prSet presAssocID="{D88D7A32-A1B7-43DA-9C1B-35828107C29E}" presName="Name37" presStyleLbl="parChTrans1D3" presStyleIdx="1" presStyleCnt="8"/>
      <dgm:spPr/>
      <dgm:t>
        <a:bodyPr/>
        <a:lstStyle/>
        <a:p>
          <a:endParaRPr lang="en-US"/>
        </a:p>
      </dgm:t>
    </dgm:pt>
    <dgm:pt modelId="{847B9917-B549-4F7A-B25B-8074EEC7A283}" type="pres">
      <dgm:prSet presAssocID="{3353123E-C257-466E-AA91-477B62BAAA6C}" presName="hierRoot2" presStyleCnt="0">
        <dgm:presLayoutVars>
          <dgm:hierBranch val="init"/>
        </dgm:presLayoutVars>
      </dgm:prSet>
      <dgm:spPr/>
    </dgm:pt>
    <dgm:pt modelId="{F468C148-E1E5-4CDA-AC3A-83D36E651E0C}" type="pres">
      <dgm:prSet presAssocID="{3353123E-C257-466E-AA91-477B62BAAA6C}" presName="rootComposite" presStyleCnt="0"/>
      <dgm:spPr/>
    </dgm:pt>
    <dgm:pt modelId="{DDF28EB5-45A9-46D3-A3E4-8B0CB08C7E82}" type="pres">
      <dgm:prSet presAssocID="{3353123E-C257-466E-AA91-477B62BAAA6C}" presName="rootText" presStyleLbl="node3" presStyleIdx="1" presStyleCnt="8" custScaleX="135978" custLinFactY="100000" custLinFactNeighborX="-16759" custLinFactNeighborY="161104">
        <dgm:presLayoutVars>
          <dgm:chPref val="3"/>
        </dgm:presLayoutVars>
      </dgm:prSet>
      <dgm:spPr/>
      <dgm:t>
        <a:bodyPr/>
        <a:lstStyle/>
        <a:p>
          <a:endParaRPr lang="en-US"/>
        </a:p>
      </dgm:t>
    </dgm:pt>
    <dgm:pt modelId="{A2BA10B7-9643-4B7C-808A-984FA993FE51}" type="pres">
      <dgm:prSet presAssocID="{3353123E-C257-466E-AA91-477B62BAAA6C}" presName="rootConnector" presStyleLbl="node3" presStyleIdx="1" presStyleCnt="8"/>
      <dgm:spPr/>
      <dgm:t>
        <a:bodyPr/>
        <a:lstStyle/>
        <a:p>
          <a:endParaRPr lang="en-US"/>
        </a:p>
      </dgm:t>
    </dgm:pt>
    <dgm:pt modelId="{35D15AC5-2E3C-48A8-A32A-85071975042A}" type="pres">
      <dgm:prSet presAssocID="{3353123E-C257-466E-AA91-477B62BAAA6C}" presName="hierChild4" presStyleCnt="0"/>
      <dgm:spPr/>
    </dgm:pt>
    <dgm:pt modelId="{CC026CA6-698F-4F7D-9F3A-D15ECC0675BB}" type="pres">
      <dgm:prSet presAssocID="{3353123E-C257-466E-AA91-477B62BAAA6C}" presName="hierChild5" presStyleCnt="0"/>
      <dgm:spPr/>
    </dgm:pt>
    <dgm:pt modelId="{DD13A7F7-D70C-40A0-B5CD-E864D0C4F92B}" type="pres">
      <dgm:prSet presAssocID="{BD6625E1-42ED-4B4D-B79F-6607199FB104}" presName="Name37" presStyleLbl="parChTrans1D3" presStyleIdx="2" presStyleCnt="8"/>
      <dgm:spPr/>
      <dgm:t>
        <a:bodyPr/>
        <a:lstStyle/>
        <a:p>
          <a:endParaRPr lang="en-US"/>
        </a:p>
      </dgm:t>
    </dgm:pt>
    <dgm:pt modelId="{4FC85310-1158-4A6E-BF34-451109D3EA93}" type="pres">
      <dgm:prSet presAssocID="{987FD916-7652-4A8C-B8B5-ABAABABAA4E8}" presName="hierRoot2" presStyleCnt="0">
        <dgm:presLayoutVars>
          <dgm:hierBranch val="init"/>
        </dgm:presLayoutVars>
      </dgm:prSet>
      <dgm:spPr/>
    </dgm:pt>
    <dgm:pt modelId="{4E2625C5-BF48-418E-B9ED-CFD038074855}" type="pres">
      <dgm:prSet presAssocID="{987FD916-7652-4A8C-B8B5-ABAABABAA4E8}" presName="rootComposite" presStyleCnt="0"/>
      <dgm:spPr/>
    </dgm:pt>
    <dgm:pt modelId="{92961485-2AA6-48DC-B576-930781014785}" type="pres">
      <dgm:prSet presAssocID="{987FD916-7652-4A8C-B8B5-ABAABABAA4E8}" presName="rootText" presStyleLbl="node3" presStyleIdx="2" presStyleCnt="8" custScaleX="189792" custLinFactY="-36848" custLinFactNeighborX="-16759" custLinFactNeighborY="-100000">
        <dgm:presLayoutVars>
          <dgm:chPref val="3"/>
        </dgm:presLayoutVars>
      </dgm:prSet>
      <dgm:spPr/>
      <dgm:t>
        <a:bodyPr/>
        <a:lstStyle/>
        <a:p>
          <a:endParaRPr lang="en-US"/>
        </a:p>
      </dgm:t>
    </dgm:pt>
    <dgm:pt modelId="{DEE4E775-B75C-49B5-888B-4F1BE9316451}" type="pres">
      <dgm:prSet presAssocID="{987FD916-7652-4A8C-B8B5-ABAABABAA4E8}" presName="rootConnector" presStyleLbl="node3" presStyleIdx="2" presStyleCnt="8"/>
      <dgm:spPr/>
      <dgm:t>
        <a:bodyPr/>
        <a:lstStyle/>
        <a:p>
          <a:endParaRPr lang="en-US"/>
        </a:p>
      </dgm:t>
    </dgm:pt>
    <dgm:pt modelId="{56A84523-D1CB-4E30-85C8-26A8D0D9C029}" type="pres">
      <dgm:prSet presAssocID="{987FD916-7652-4A8C-B8B5-ABAABABAA4E8}" presName="hierChild4" presStyleCnt="0"/>
      <dgm:spPr/>
    </dgm:pt>
    <dgm:pt modelId="{2A6B1C0D-72CC-4796-B8DC-ED4F93558142}" type="pres">
      <dgm:prSet presAssocID="{987FD916-7652-4A8C-B8B5-ABAABABAA4E8}" presName="hierChild5" presStyleCnt="0"/>
      <dgm:spPr/>
    </dgm:pt>
    <dgm:pt modelId="{DBC8BED6-512F-493D-9EE7-348B3A29E787}" type="pres">
      <dgm:prSet presAssocID="{457BD42D-A739-473A-B455-2D34F839F526}" presName="Name37" presStyleLbl="parChTrans1D3" presStyleIdx="3" presStyleCnt="8"/>
      <dgm:spPr/>
      <dgm:t>
        <a:bodyPr/>
        <a:lstStyle/>
        <a:p>
          <a:endParaRPr lang="en-US"/>
        </a:p>
      </dgm:t>
    </dgm:pt>
    <dgm:pt modelId="{D36C6E2F-4305-4CC3-996F-E60E727253D9}" type="pres">
      <dgm:prSet presAssocID="{0A710C2A-C354-48B5-A5DC-980766ED7FF0}" presName="hierRoot2" presStyleCnt="0">
        <dgm:presLayoutVars>
          <dgm:hierBranch val="init"/>
        </dgm:presLayoutVars>
      </dgm:prSet>
      <dgm:spPr/>
    </dgm:pt>
    <dgm:pt modelId="{206E27E6-A8C4-4D34-BBBD-22F65A8A1C91}" type="pres">
      <dgm:prSet presAssocID="{0A710C2A-C354-48B5-A5DC-980766ED7FF0}" presName="rootComposite" presStyleCnt="0"/>
      <dgm:spPr/>
    </dgm:pt>
    <dgm:pt modelId="{620DB2F9-4480-4757-A2A2-063705D39AD4}" type="pres">
      <dgm:prSet presAssocID="{0A710C2A-C354-48B5-A5DC-980766ED7FF0}" presName="rootText" presStyleLbl="node3" presStyleIdx="3" presStyleCnt="8" custScaleX="201412" custLinFactY="-55285" custLinFactNeighborX="-16759" custLinFactNeighborY="-100000">
        <dgm:presLayoutVars>
          <dgm:chPref val="3"/>
        </dgm:presLayoutVars>
      </dgm:prSet>
      <dgm:spPr/>
      <dgm:t>
        <a:bodyPr/>
        <a:lstStyle/>
        <a:p>
          <a:endParaRPr lang="en-US"/>
        </a:p>
      </dgm:t>
    </dgm:pt>
    <dgm:pt modelId="{078A307F-5639-4796-A9FF-265C17C1E980}" type="pres">
      <dgm:prSet presAssocID="{0A710C2A-C354-48B5-A5DC-980766ED7FF0}" presName="rootConnector" presStyleLbl="node3" presStyleIdx="3" presStyleCnt="8"/>
      <dgm:spPr/>
      <dgm:t>
        <a:bodyPr/>
        <a:lstStyle/>
        <a:p>
          <a:endParaRPr lang="en-US"/>
        </a:p>
      </dgm:t>
    </dgm:pt>
    <dgm:pt modelId="{CCE85E90-F469-43D9-8579-C0DF8C678694}" type="pres">
      <dgm:prSet presAssocID="{0A710C2A-C354-48B5-A5DC-980766ED7FF0}" presName="hierChild4" presStyleCnt="0"/>
      <dgm:spPr/>
    </dgm:pt>
    <dgm:pt modelId="{A74BF6C7-3109-4593-9450-8D965A1AB1B1}" type="pres">
      <dgm:prSet presAssocID="{0A710C2A-C354-48B5-A5DC-980766ED7FF0}" presName="hierChild5" presStyleCnt="0"/>
      <dgm:spPr/>
    </dgm:pt>
    <dgm:pt modelId="{AB414FA6-9326-41F8-B030-AA738182EF7C}" type="pres">
      <dgm:prSet presAssocID="{C9939F13-3FEF-42BA-9E28-CF829763D1C8}" presName="hierChild5" presStyleCnt="0"/>
      <dgm:spPr/>
    </dgm:pt>
    <dgm:pt modelId="{12DE1C8C-F02B-4FC5-83EC-14B5342C5C28}" type="pres">
      <dgm:prSet presAssocID="{31D4BF42-F572-4E3A-8AAD-B7BBECD36C06}" presName="Name37" presStyleLbl="parChTrans1D2" presStyleIdx="1" presStyleCnt="2"/>
      <dgm:spPr/>
      <dgm:t>
        <a:bodyPr/>
        <a:lstStyle/>
        <a:p>
          <a:endParaRPr lang="en-US"/>
        </a:p>
      </dgm:t>
    </dgm:pt>
    <dgm:pt modelId="{458C2DB6-7DD0-4CE3-8FA8-649366B83286}" type="pres">
      <dgm:prSet presAssocID="{C2697F9E-D7EE-4445-B83D-4306A1677357}" presName="hierRoot2" presStyleCnt="0">
        <dgm:presLayoutVars>
          <dgm:hierBranch val="init"/>
        </dgm:presLayoutVars>
      </dgm:prSet>
      <dgm:spPr/>
    </dgm:pt>
    <dgm:pt modelId="{E71116D7-CBE0-4E01-891D-3B9A7D6FEBEB}" type="pres">
      <dgm:prSet presAssocID="{C2697F9E-D7EE-4445-B83D-4306A1677357}" presName="rootComposite" presStyleCnt="0"/>
      <dgm:spPr/>
    </dgm:pt>
    <dgm:pt modelId="{B52C0957-DCA6-4B99-B1B9-0B30EB875D17}" type="pres">
      <dgm:prSet presAssocID="{C2697F9E-D7EE-4445-B83D-4306A1677357}" presName="rootText" presStyleLbl="node2" presStyleIdx="1" presStyleCnt="2" custScaleX="245119" custScaleY="63612" custLinFactNeighborX="6651" custLinFactNeighborY="22769">
        <dgm:presLayoutVars>
          <dgm:chPref val="3"/>
        </dgm:presLayoutVars>
      </dgm:prSet>
      <dgm:spPr/>
      <dgm:t>
        <a:bodyPr/>
        <a:lstStyle/>
        <a:p>
          <a:endParaRPr lang="en-US"/>
        </a:p>
      </dgm:t>
    </dgm:pt>
    <dgm:pt modelId="{67604CE0-827A-49DA-811A-B32F081B24BA}" type="pres">
      <dgm:prSet presAssocID="{C2697F9E-D7EE-4445-B83D-4306A1677357}" presName="rootConnector" presStyleLbl="node2" presStyleIdx="1" presStyleCnt="2"/>
      <dgm:spPr/>
      <dgm:t>
        <a:bodyPr/>
        <a:lstStyle/>
        <a:p>
          <a:endParaRPr lang="en-US"/>
        </a:p>
      </dgm:t>
    </dgm:pt>
    <dgm:pt modelId="{3A925151-71E2-42EC-9443-4776238955A2}" type="pres">
      <dgm:prSet presAssocID="{C2697F9E-D7EE-4445-B83D-4306A1677357}" presName="hierChild4" presStyleCnt="0"/>
      <dgm:spPr/>
    </dgm:pt>
    <dgm:pt modelId="{93C58E6D-3CB6-430B-8EF4-064B92C30B41}" type="pres">
      <dgm:prSet presAssocID="{C298C8AF-6617-4D86-BDF1-26133CDE44AE}" presName="Name37" presStyleLbl="parChTrans1D3" presStyleIdx="4" presStyleCnt="8"/>
      <dgm:spPr/>
      <dgm:t>
        <a:bodyPr/>
        <a:lstStyle/>
        <a:p>
          <a:endParaRPr lang="en-US"/>
        </a:p>
      </dgm:t>
    </dgm:pt>
    <dgm:pt modelId="{EBF86511-FFCD-44C7-9749-4EB17EAA1CD9}" type="pres">
      <dgm:prSet presAssocID="{194C5A61-2CD7-4BBC-9FFF-41D46EA12C42}" presName="hierRoot2" presStyleCnt="0">
        <dgm:presLayoutVars>
          <dgm:hierBranch val="init"/>
        </dgm:presLayoutVars>
      </dgm:prSet>
      <dgm:spPr/>
    </dgm:pt>
    <dgm:pt modelId="{C5488B3E-4023-4FC0-A50D-92587F1C6407}" type="pres">
      <dgm:prSet presAssocID="{194C5A61-2CD7-4BBC-9FFF-41D46EA12C42}" presName="rootComposite" presStyleCnt="0"/>
      <dgm:spPr/>
    </dgm:pt>
    <dgm:pt modelId="{DA9DAF29-454E-4641-9B9C-34562824EBB9}" type="pres">
      <dgm:prSet presAssocID="{194C5A61-2CD7-4BBC-9FFF-41D46EA12C42}" presName="rootText" presStyleLbl="node3" presStyleIdx="4" presStyleCnt="8" custScaleX="141528" custScaleY="71669" custLinFactNeighborX="34490" custLinFactNeighborY="23068">
        <dgm:presLayoutVars>
          <dgm:chPref val="3"/>
        </dgm:presLayoutVars>
      </dgm:prSet>
      <dgm:spPr/>
      <dgm:t>
        <a:bodyPr/>
        <a:lstStyle/>
        <a:p>
          <a:endParaRPr lang="en-US"/>
        </a:p>
      </dgm:t>
    </dgm:pt>
    <dgm:pt modelId="{7C30A68A-C4CB-4DC7-9579-5AB70E972B2C}" type="pres">
      <dgm:prSet presAssocID="{194C5A61-2CD7-4BBC-9FFF-41D46EA12C42}" presName="rootConnector" presStyleLbl="node3" presStyleIdx="4" presStyleCnt="8"/>
      <dgm:spPr/>
      <dgm:t>
        <a:bodyPr/>
        <a:lstStyle/>
        <a:p>
          <a:endParaRPr lang="en-US"/>
        </a:p>
      </dgm:t>
    </dgm:pt>
    <dgm:pt modelId="{BE2FDDB5-16EE-4751-B845-DDE6D59B75EC}" type="pres">
      <dgm:prSet presAssocID="{194C5A61-2CD7-4BBC-9FFF-41D46EA12C42}" presName="hierChild4" presStyleCnt="0"/>
      <dgm:spPr/>
    </dgm:pt>
    <dgm:pt modelId="{E1C10203-29BF-455E-8B55-7A237B4F9798}" type="pres">
      <dgm:prSet presAssocID="{194C5A61-2CD7-4BBC-9FFF-41D46EA12C42}" presName="hierChild5" presStyleCnt="0"/>
      <dgm:spPr/>
    </dgm:pt>
    <dgm:pt modelId="{54763D31-3AB1-4084-930C-B85D003D4466}" type="pres">
      <dgm:prSet presAssocID="{53369A68-22A8-4941-8903-B16825BEA5C9}" presName="Name37" presStyleLbl="parChTrans1D3" presStyleIdx="5" presStyleCnt="8"/>
      <dgm:spPr/>
      <dgm:t>
        <a:bodyPr/>
        <a:lstStyle/>
        <a:p>
          <a:endParaRPr lang="en-US"/>
        </a:p>
      </dgm:t>
    </dgm:pt>
    <dgm:pt modelId="{9F386658-6572-4B45-B853-161CDDCABF8A}" type="pres">
      <dgm:prSet presAssocID="{110AFE06-385A-4278-BD0B-AD413CF3E5A6}" presName="hierRoot2" presStyleCnt="0">
        <dgm:presLayoutVars>
          <dgm:hierBranch val="init"/>
        </dgm:presLayoutVars>
      </dgm:prSet>
      <dgm:spPr/>
    </dgm:pt>
    <dgm:pt modelId="{2A95AFC1-C770-44DE-B28C-1E7659B70EE6}" type="pres">
      <dgm:prSet presAssocID="{110AFE06-385A-4278-BD0B-AD413CF3E5A6}" presName="rootComposite" presStyleCnt="0"/>
      <dgm:spPr/>
    </dgm:pt>
    <dgm:pt modelId="{93F90016-5DDC-4C5D-AFF7-E2E059F5B852}" type="pres">
      <dgm:prSet presAssocID="{110AFE06-385A-4278-BD0B-AD413CF3E5A6}" presName="rootText" presStyleLbl="node3" presStyleIdx="5" presStyleCnt="8" custScaleX="213327" custScaleY="66814" custLinFactY="106566" custLinFactNeighborX="25664" custLinFactNeighborY="200000">
        <dgm:presLayoutVars>
          <dgm:chPref val="3"/>
        </dgm:presLayoutVars>
      </dgm:prSet>
      <dgm:spPr/>
      <dgm:t>
        <a:bodyPr/>
        <a:lstStyle/>
        <a:p>
          <a:endParaRPr lang="en-US"/>
        </a:p>
      </dgm:t>
    </dgm:pt>
    <dgm:pt modelId="{E8AA1EC7-D6BE-49AA-BDE4-920583182583}" type="pres">
      <dgm:prSet presAssocID="{110AFE06-385A-4278-BD0B-AD413CF3E5A6}" presName="rootConnector" presStyleLbl="node3" presStyleIdx="5" presStyleCnt="8"/>
      <dgm:spPr/>
      <dgm:t>
        <a:bodyPr/>
        <a:lstStyle/>
        <a:p>
          <a:endParaRPr lang="en-US"/>
        </a:p>
      </dgm:t>
    </dgm:pt>
    <dgm:pt modelId="{2D7E72E1-1795-4E2A-B51D-3AF5D45E267F}" type="pres">
      <dgm:prSet presAssocID="{110AFE06-385A-4278-BD0B-AD413CF3E5A6}" presName="hierChild4" presStyleCnt="0"/>
      <dgm:spPr/>
    </dgm:pt>
    <dgm:pt modelId="{A93F2ED8-FC61-4642-830A-25BC8AB91DF5}" type="pres">
      <dgm:prSet presAssocID="{110AFE06-385A-4278-BD0B-AD413CF3E5A6}" presName="hierChild5" presStyleCnt="0"/>
      <dgm:spPr/>
    </dgm:pt>
    <dgm:pt modelId="{5634DC4A-2713-47C1-B05F-52BB35296B10}" type="pres">
      <dgm:prSet presAssocID="{A600BA62-B1A9-4BDF-85C5-2EE307A773FA}" presName="Name37" presStyleLbl="parChTrans1D3" presStyleIdx="6" presStyleCnt="8"/>
      <dgm:spPr/>
      <dgm:t>
        <a:bodyPr/>
        <a:lstStyle/>
        <a:p>
          <a:endParaRPr lang="en-US"/>
        </a:p>
      </dgm:t>
    </dgm:pt>
    <dgm:pt modelId="{F8B2CCEF-2E7C-4474-B16E-384A7DB0CD49}" type="pres">
      <dgm:prSet presAssocID="{5FC8245B-D917-4AE0-A1EB-E209D68354FC}" presName="hierRoot2" presStyleCnt="0">
        <dgm:presLayoutVars>
          <dgm:hierBranch val="init"/>
        </dgm:presLayoutVars>
      </dgm:prSet>
      <dgm:spPr/>
    </dgm:pt>
    <dgm:pt modelId="{DA77D608-459B-448A-A992-52CE48A94B6E}" type="pres">
      <dgm:prSet presAssocID="{5FC8245B-D917-4AE0-A1EB-E209D68354FC}" presName="rootComposite" presStyleCnt="0"/>
      <dgm:spPr/>
    </dgm:pt>
    <dgm:pt modelId="{7E4350B8-0709-4A71-8CB3-7D119D8ED228}" type="pres">
      <dgm:prSet presAssocID="{5FC8245B-D917-4AE0-A1EB-E209D68354FC}" presName="rootText" presStyleLbl="node3" presStyleIdx="6" presStyleCnt="8" custScaleX="164469" custScaleY="49312" custLinFactNeighborX="25664" custLinFactNeighborY="-56960">
        <dgm:presLayoutVars>
          <dgm:chPref val="3"/>
        </dgm:presLayoutVars>
      </dgm:prSet>
      <dgm:spPr/>
      <dgm:t>
        <a:bodyPr/>
        <a:lstStyle/>
        <a:p>
          <a:endParaRPr lang="en-US"/>
        </a:p>
      </dgm:t>
    </dgm:pt>
    <dgm:pt modelId="{749EAB82-3BB7-4FC6-8C75-AAF44C7B9DD4}" type="pres">
      <dgm:prSet presAssocID="{5FC8245B-D917-4AE0-A1EB-E209D68354FC}" presName="rootConnector" presStyleLbl="node3" presStyleIdx="6" presStyleCnt="8"/>
      <dgm:spPr/>
      <dgm:t>
        <a:bodyPr/>
        <a:lstStyle/>
        <a:p>
          <a:endParaRPr lang="en-US"/>
        </a:p>
      </dgm:t>
    </dgm:pt>
    <dgm:pt modelId="{1DA13162-B9C4-41A8-B288-0F8119C0EF88}" type="pres">
      <dgm:prSet presAssocID="{5FC8245B-D917-4AE0-A1EB-E209D68354FC}" presName="hierChild4" presStyleCnt="0"/>
      <dgm:spPr/>
    </dgm:pt>
    <dgm:pt modelId="{C5C8A1B2-8D11-4423-91D3-19D1A6EDC847}" type="pres">
      <dgm:prSet presAssocID="{5FC8245B-D917-4AE0-A1EB-E209D68354FC}" presName="hierChild5" presStyleCnt="0"/>
      <dgm:spPr/>
    </dgm:pt>
    <dgm:pt modelId="{8136B6AC-F62C-4678-A80C-2B8CDAC186C4}" type="pres">
      <dgm:prSet presAssocID="{FD27C620-BA60-49F2-BFFF-1236C1110BDB}" presName="Name37" presStyleLbl="parChTrans1D3" presStyleIdx="7" presStyleCnt="8"/>
      <dgm:spPr/>
      <dgm:t>
        <a:bodyPr/>
        <a:lstStyle/>
        <a:p>
          <a:endParaRPr lang="en-US"/>
        </a:p>
      </dgm:t>
    </dgm:pt>
    <dgm:pt modelId="{A56CD9B9-093B-4431-93B8-0EE18D37A405}" type="pres">
      <dgm:prSet presAssocID="{74F11292-409F-4E87-A378-E13892A39125}" presName="hierRoot2" presStyleCnt="0">
        <dgm:presLayoutVars>
          <dgm:hierBranch val="init"/>
        </dgm:presLayoutVars>
      </dgm:prSet>
      <dgm:spPr/>
    </dgm:pt>
    <dgm:pt modelId="{919EE627-BCC5-4A38-A99B-325037E36419}" type="pres">
      <dgm:prSet presAssocID="{74F11292-409F-4E87-A378-E13892A39125}" presName="rootComposite" presStyleCnt="0"/>
      <dgm:spPr/>
    </dgm:pt>
    <dgm:pt modelId="{F68515F3-B417-45B8-961E-1452500923CE}" type="pres">
      <dgm:prSet presAssocID="{74F11292-409F-4E87-A378-E13892A39125}" presName="rootText" presStyleLbl="node3" presStyleIdx="7" presStyleCnt="8" custScaleY="83633" custLinFactNeighborX="30077" custLinFactNeighborY="-42361">
        <dgm:presLayoutVars>
          <dgm:chPref val="3"/>
        </dgm:presLayoutVars>
      </dgm:prSet>
      <dgm:spPr/>
      <dgm:t>
        <a:bodyPr/>
        <a:lstStyle/>
        <a:p>
          <a:endParaRPr lang="en-US"/>
        </a:p>
      </dgm:t>
    </dgm:pt>
    <dgm:pt modelId="{39F47BAF-47BC-473E-B35F-1D392278B147}" type="pres">
      <dgm:prSet presAssocID="{74F11292-409F-4E87-A378-E13892A39125}" presName="rootConnector" presStyleLbl="node3" presStyleIdx="7" presStyleCnt="8"/>
      <dgm:spPr/>
      <dgm:t>
        <a:bodyPr/>
        <a:lstStyle/>
        <a:p>
          <a:endParaRPr lang="en-US"/>
        </a:p>
      </dgm:t>
    </dgm:pt>
    <dgm:pt modelId="{F353849B-1B79-4621-A23E-E50B0EF49762}" type="pres">
      <dgm:prSet presAssocID="{74F11292-409F-4E87-A378-E13892A39125}" presName="hierChild4" presStyleCnt="0"/>
      <dgm:spPr/>
    </dgm:pt>
    <dgm:pt modelId="{B299C672-9BB1-4576-B14F-FCAEBBA33DFA}" type="pres">
      <dgm:prSet presAssocID="{74F11292-409F-4E87-A378-E13892A39125}" presName="hierChild5" presStyleCnt="0"/>
      <dgm:spPr/>
    </dgm:pt>
    <dgm:pt modelId="{596E7B95-DD55-40BE-B09C-B42E4E048E40}" type="pres">
      <dgm:prSet presAssocID="{C2697F9E-D7EE-4445-B83D-4306A1677357}" presName="hierChild5" presStyleCnt="0"/>
      <dgm:spPr/>
    </dgm:pt>
    <dgm:pt modelId="{BE63D98E-11A5-4A8C-9C06-9D7AEFBA1157}" type="pres">
      <dgm:prSet presAssocID="{B7A97884-79EF-4CAF-9978-3862442E550D}" presName="hierChild3" presStyleCnt="0"/>
      <dgm:spPr/>
    </dgm:pt>
  </dgm:ptLst>
  <dgm:cxnLst>
    <dgm:cxn modelId="{63D82C84-25B3-474A-BD04-94877F316BF9}" type="presOf" srcId="{C9939F13-3FEF-42BA-9E28-CF829763D1C8}" destId="{DF6D7E0C-E1D7-4005-A028-F8881CF09CF7}" srcOrd="0" destOrd="0" presId="urn:microsoft.com/office/officeart/2005/8/layout/orgChart1"/>
    <dgm:cxn modelId="{44376D8B-C532-46D7-9443-BFD1C67BA213}" type="presOf" srcId="{53369A68-22A8-4941-8903-B16825BEA5C9}" destId="{54763D31-3AB1-4084-930C-B85D003D4466}" srcOrd="0" destOrd="0" presId="urn:microsoft.com/office/officeart/2005/8/layout/orgChart1"/>
    <dgm:cxn modelId="{3821D2FD-3EA0-489F-B7D1-25A4ECE6D91E}" type="presOf" srcId="{987FD916-7652-4A8C-B8B5-ABAABABAA4E8}" destId="{92961485-2AA6-48DC-B576-930781014785}" srcOrd="0" destOrd="0" presId="urn:microsoft.com/office/officeart/2005/8/layout/orgChart1"/>
    <dgm:cxn modelId="{4989C69A-B948-45DA-8CED-E28B9D0FAD8B}" type="presOf" srcId="{C298C8AF-6617-4D86-BDF1-26133CDE44AE}" destId="{93C58E6D-3CB6-430B-8EF4-064B92C30B41}" srcOrd="0" destOrd="0" presId="urn:microsoft.com/office/officeart/2005/8/layout/orgChart1"/>
    <dgm:cxn modelId="{9241F3B9-4B2F-4C4E-BFEC-863BFB3FB9E2}" type="presOf" srcId="{AF1E7C27-912E-4D69-BB02-345848BA0748}" destId="{739359C5-903D-4DE4-BBC2-C2ED8F98D1CC}" srcOrd="0" destOrd="0" presId="urn:microsoft.com/office/officeart/2005/8/layout/orgChart1"/>
    <dgm:cxn modelId="{FB585A2C-BC9C-43F9-BD53-F4760BC04BDF}" srcId="{C2697F9E-D7EE-4445-B83D-4306A1677357}" destId="{194C5A61-2CD7-4BBC-9FFF-41D46EA12C42}" srcOrd="0" destOrd="0" parTransId="{C298C8AF-6617-4D86-BDF1-26133CDE44AE}" sibTransId="{034AF1EC-8737-4419-A8EF-B88E866B3E76}"/>
    <dgm:cxn modelId="{653AC4FE-48C4-4AED-BDFB-9AFD8EF7FBF9}" type="presOf" srcId="{B7A97884-79EF-4CAF-9978-3862442E550D}" destId="{9A7BE723-C3D7-444C-A296-9675C67CFD3A}" srcOrd="0" destOrd="0" presId="urn:microsoft.com/office/officeart/2005/8/layout/orgChart1"/>
    <dgm:cxn modelId="{E396BA20-8F83-4499-A63F-E730793B0804}" type="presOf" srcId="{3353123E-C257-466E-AA91-477B62BAAA6C}" destId="{A2BA10B7-9643-4B7C-808A-984FA993FE51}" srcOrd="1" destOrd="0" presId="urn:microsoft.com/office/officeart/2005/8/layout/orgChart1"/>
    <dgm:cxn modelId="{B22BB8B3-433F-4C62-9D3E-31EC9E04EF3B}" type="presOf" srcId="{3353123E-C257-466E-AA91-477B62BAAA6C}" destId="{DDF28EB5-45A9-46D3-A3E4-8B0CB08C7E82}" srcOrd="0" destOrd="0" presId="urn:microsoft.com/office/officeart/2005/8/layout/orgChart1"/>
    <dgm:cxn modelId="{26FE4511-A130-4C93-9CAE-4148C47597C5}" type="presOf" srcId="{C9939F13-3FEF-42BA-9E28-CF829763D1C8}" destId="{10A7C749-160E-45B0-AB31-C3A5FFBC71E3}" srcOrd="1" destOrd="0" presId="urn:microsoft.com/office/officeart/2005/8/layout/orgChart1"/>
    <dgm:cxn modelId="{10482E13-46EC-46B9-AFB9-75CAF4E3B822}" type="presOf" srcId="{A600BA62-B1A9-4BDF-85C5-2EE307A773FA}" destId="{5634DC4A-2713-47C1-B05F-52BB35296B10}" srcOrd="0" destOrd="0" presId="urn:microsoft.com/office/officeart/2005/8/layout/orgChart1"/>
    <dgm:cxn modelId="{78075E96-1B0A-4D77-AB91-0085FEA90A6C}" type="presOf" srcId="{194C5A61-2CD7-4BBC-9FFF-41D46EA12C42}" destId="{7C30A68A-C4CB-4DC7-9579-5AB70E972B2C}" srcOrd="1" destOrd="0" presId="urn:microsoft.com/office/officeart/2005/8/layout/orgChart1"/>
    <dgm:cxn modelId="{C2C5BE7B-493B-4B5C-B9B2-E1A663D1F184}" srcId="{C9939F13-3FEF-42BA-9E28-CF829763D1C8}" destId="{0A710C2A-C354-48B5-A5DC-980766ED7FF0}" srcOrd="3" destOrd="0" parTransId="{457BD42D-A739-473A-B455-2D34F839F526}" sibTransId="{2826853F-9518-4039-A875-3F703D515FBC}"/>
    <dgm:cxn modelId="{357B545D-A36F-4DF9-B51A-0021FEBC0F16}" srcId="{B7A97884-79EF-4CAF-9978-3862442E550D}" destId="{C2697F9E-D7EE-4445-B83D-4306A1677357}" srcOrd="1" destOrd="0" parTransId="{31D4BF42-F572-4E3A-8AAD-B7BBECD36C06}" sibTransId="{3A933C0E-5456-4D3D-A039-8BE307A6454C}"/>
    <dgm:cxn modelId="{33EA4794-3426-446D-8233-21A800F34CE6}" type="presOf" srcId="{5FC8245B-D917-4AE0-A1EB-E209D68354FC}" destId="{7E4350B8-0709-4A71-8CB3-7D119D8ED228}" srcOrd="0" destOrd="0" presId="urn:microsoft.com/office/officeart/2005/8/layout/orgChart1"/>
    <dgm:cxn modelId="{BC516BDB-C976-4254-A438-9AF1D3720F0F}" type="presOf" srcId="{110AFE06-385A-4278-BD0B-AD413CF3E5A6}" destId="{93F90016-5DDC-4C5D-AFF7-E2E059F5B852}" srcOrd="0" destOrd="0" presId="urn:microsoft.com/office/officeart/2005/8/layout/orgChart1"/>
    <dgm:cxn modelId="{FAB3B96E-E92B-47CF-A0A0-BD0D0E77CD13}" type="presOf" srcId="{0A710C2A-C354-48B5-A5DC-980766ED7FF0}" destId="{620DB2F9-4480-4757-A2A2-063705D39AD4}" srcOrd="0" destOrd="0" presId="urn:microsoft.com/office/officeart/2005/8/layout/orgChart1"/>
    <dgm:cxn modelId="{983BBEAC-C8EE-4233-BC35-871F59C4DED1}" type="presOf" srcId="{87716C45-A3AB-45F2-8CD5-4BB0DE7C94B6}" destId="{7A2950BD-26BC-4F36-BC0F-BFC2212A7FD8}" srcOrd="0" destOrd="0" presId="urn:microsoft.com/office/officeart/2005/8/layout/orgChart1"/>
    <dgm:cxn modelId="{2A1FF656-A60A-4E96-9BB2-1283965391B3}" srcId="{C9939F13-3FEF-42BA-9E28-CF829763D1C8}" destId="{987FD916-7652-4A8C-B8B5-ABAABABAA4E8}" srcOrd="2" destOrd="0" parTransId="{BD6625E1-42ED-4B4D-B79F-6607199FB104}" sibTransId="{2B666BAE-3B75-4E9C-8BCC-208C0D3C924F}"/>
    <dgm:cxn modelId="{ADCB97B4-772F-4AC2-B02F-D3685F3C15EA}" type="presOf" srcId="{0A710C2A-C354-48B5-A5DC-980766ED7FF0}" destId="{078A307F-5639-4796-A9FF-265C17C1E980}" srcOrd="1" destOrd="0" presId="urn:microsoft.com/office/officeart/2005/8/layout/orgChart1"/>
    <dgm:cxn modelId="{C5D84A1F-7CC7-4C5D-A827-416378E70639}" type="presOf" srcId="{457BD42D-A739-473A-B455-2D34F839F526}" destId="{DBC8BED6-512F-493D-9EE7-348B3A29E787}" srcOrd="0" destOrd="0" presId="urn:microsoft.com/office/officeart/2005/8/layout/orgChart1"/>
    <dgm:cxn modelId="{160C5BE4-544F-4FD7-8304-4FB31D17C48F}" type="presOf" srcId="{B54B5607-363D-407C-B23D-14291FAE259F}" destId="{166AD96C-B080-4B5D-B9FD-2CDEF9CD4054}" srcOrd="0" destOrd="0" presId="urn:microsoft.com/office/officeart/2005/8/layout/orgChart1"/>
    <dgm:cxn modelId="{06C6A4EE-E7C3-43BE-A687-053FDA2DBC9A}" srcId="{C9939F13-3FEF-42BA-9E28-CF829763D1C8}" destId="{253128BB-7493-45C0-8FA4-9E501C33E8B1}" srcOrd="0" destOrd="0" parTransId="{AF1E7C27-912E-4D69-BB02-345848BA0748}" sibTransId="{6FF8CF24-2032-41CD-B156-684BF5E431B3}"/>
    <dgm:cxn modelId="{DDB9CBF7-D5B2-434F-89E7-122006FFB7BF}" type="presOf" srcId="{987FD916-7652-4A8C-B8B5-ABAABABAA4E8}" destId="{DEE4E775-B75C-49B5-888B-4F1BE9316451}" srcOrd="1" destOrd="0" presId="urn:microsoft.com/office/officeart/2005/8/layout/orgChart1"/>
    <dgm:cxn modelId="{6A7F1D37-6D00-4775-AE08-515E6D0D49CE}" type="presOf" srcId="{253128BB-7493-45C0-8FA4-9E501C33E8B1}" destId="{0A2FA8AA-A45F-47AF-A4E8-BF82C6F20B8E}" srcOrd="1" destOrd="0" presId="urn:microsoft.com/office/officeart/2005/8/layout/orgChart1"/>
    <dgm:cxn modelId="{78A44559-12ED-4708-8DE2-301035F88185}" srcId="{C9939F13-3FEF-42BA-9E28-CF829763D1C8}" destId="{3353123E-C257-466E-AA91-477B62BAAA6C}" srcOrd="1" destOrd="0" parTransId="{D88D7A32-A1B7-43DA-9C1B-35828107C29E}" sibTransId="{C71B1EEB-CF8D-4176-9861-5FAE4BBDA10B}"/>
    <dgm:cxn modelId="{BA70441D-6371-42A5-9CF4-549D74D01D5D}" type="presOf" srcId="{C2697F9E-D7EE-4445-B83D-4306A1677357}" destId="{B52C0957-DCA6-4B99-B1B9-0B30EB875D17}" srcOrd="0" destOrd="0" presId="urn:microsoft.com/office/officeart/2005/8/layout/orgChart1"/>
    <dgm:cxn modelId="{56262324-AA68-4A59-9AF9-A5FCF88CB17C}" type="presOf" srcId="{5FC8245B-D917-4AE0-A1EB-E209D68354FC}" destId="{749EAB82-3BB7-4FC6-8C75-AAF44C7B9DD4}" srcOrd="1" destOrd="0" presId="urn:microsoft.com/office/officeart/2005/8/layout/orgChart1"/>
    <dgm:cxn modelId="{F89EB3BA-72C1-4A29-A9FC-8D508ED2490D}" srcId="{C2697F9E-D7EE-4445-B83D-4306A1677357}" destId="{110AFE06-385A-4278-BD0B-AD413CF3E5A6}" srcOrd="1" destOrd="0" parTransId="{53369A68-22A8-4941-8903-B16825BEA5C9}" sibTransId="{008B4B3E-268A-49B8-85D4-1BCB9D3A91CF}"/>
    <dgm:cxn modelId="{CDE1E5D4-6686-4AFD-903A-84AC43ADF859}" type="presOf" srcId="{194C5A61-2CD7-4BBC-9FFF-41D46EA12C42}" destId="{DA9DAF29-454E-4641-9B9C-34562824EBB9}" srcOrd="0" destOrd="0" presId="urn:microsoft.com/office/officeart/2005/8/layout/orgChart1"/>
    <dgm:cxn modelId="{B6253070-F91A-447D-AE95-155F4D504885}" srcId="{B7A97884-79EF-4CAF-9978-3862442E550D}" destId="{C9939F13-3FEF-42BA-9E28-CF829763D1C8}" srcOrd="0" destOrd="0" parTransId="{B54B5607-363D-407C-B23D-14291FAE259F}" sibTransId="{B0B5ECD7-0970-4330-BD60-2A2751C0077A}"/>
    <dgm:cxn modelId="{31FAF622-D808-41DB-871B-DD8794B059FB}" srcId="{87716C45-A3AB-45F2-8CD5-4BB0DE7C94B6}" destId="{B7A97884-79EF-4CAF-9978-3862442E550D}" srcOrd="0" destOrd="0" parTransId="{A23AB317-F1DF-4D4E-9BC0-C082DBA53157}" sibTransId="{9B2DA266-892B-4E74-8673-FDFC36661001}"/>
    <dgm:cxn modelId="{CD1156F4-06B5-4BC2-A6AA-623FE65B4B4D}" srcId="{C2697F9E-D7EE-4445-B83D-4306A1677357}" destId="{5FC8245B-D917-4AE0-A1EB-E209D68354FC}" srcOrd="2" destOrd="0" parTransId="{A600BA62-B1A9-4BDF-85C5-2EE307A773FA}" sibTransId="{FF057FC8-1258-41A2-A108-436A401008AF}"/>
    <dgm:cxn modelId="{AF1A2C41-8F52-4C0A-8D96-ED18553FDCB7}" type="presOf" srcId="{110AFE06-385A-4278-BD0B-AD413CF3E5A6}" destId="{E8AA1EC7-D6BE-49AA-BDE4-920583182583}" srcOrd="1" destOrd="0" presId="urn:microsoft.com/office/officeart/2005/8/layout/orgChart1"/>
    <dgm:cxn modelId="{1EB49F0F-AB40-43ED-A053-DA73689F570A}" type="presOf" srcId="{74F11292-409F-4E87-A378-E13892A39125}" destId="{39F47BAF-47BC-473E-B35F-1D392278B147}" srcOrd="1" destOrd="0" presId="urn:microsoft.com/office/officeart/2005/8/layout/orgChart1"/>
    <dgm:cxn modelId="{A8B10B16-FC89-4970-A2CC-AB882E1A9A1A}" type="presOf" srcId="{D88D7A32-A1B7-43DA-9C1B-35828107C29E}" destId="{C0FCE1B2-2CBB-417C-973F-55AFE0F084DE}" srcOrd="0" destOrd="0" presId="urn:microsoft.com/office/officeart/2005/8/layout/orgChart1"/>
    <dgm:cxn modelId="{4D239DA2-AD01-45D0-A70B-38536F6AEB97}" srcId="{C2697F9E-D7EE-4445-B83D-4306A1677357}" destId="{74F11292-409F-4E87-A378-E13892A39125}" srcOrd="3" destOrd="0" parTransId="{FD27C620-BA60-49F2-BFFF-1236C1110BDB}" sibTransId="{8376ED07-2C41-4AEA-9B8D-BF170BFBC924}"/>
    <dgm:cxn modelId="{A0211F2D-73EC-455C-96F9-1E28D8A305AE}" type="presOf" srcId="{31D4BF42-F572-4E3A-8AAD-B7BBECD36C06}" destId="{12DE1C8C-F02B-4FC5-83EC-14B5342C5C28}" srcOrd="0" destOrd="0" presId="urn:microsoft.com/office/officeart/2005/8/layout/orgChart1"/>
    <dgm:cxn modelId="{90A316A6-049B-4A5A-88A4-6EBFBEE0BE32}" type="presOf" srcId="{C2697F9E-D7EE-4445-B83D-4306A1677357}" destId="{67604CE0-827A-49DA-811A-B32F081B24BA}" srcOrd="1" destOrd="0" presId="urn:microsoft.com/office/officeart/2005/8/layout/orgChart1"/>
    <dgm:cxn modelId="{2A6C7C81-9766-4FD7-B364-B9228CF08BDC}" type="presOf" srcId="{FD27C620-BA60-49F2-BFFF-1236C1110BDB}" destId="{8136B6AC-F62C-4678-A80C-2B8CDAC186C4}" srcOrd="0" destOrd="0" presId="urn:microsoft.com/office/officeart/2005/8/layout/orgChart1"/>
    <dgm:cxn modelId="{F667F9C7-0070-4550-A74C-4E3191F7A88E}" type="presOf" srcId="{BD6625E1-42ED-4B4D-B79F-6607199FB104}" destId="{DD13A7F7-D70C-40A0-B5CD-E864D0C4F92B}" srcOrd="0" destOrd="0" presId="urn:microsoft.com/office/officeart/2005/8/layout/orgChart1"/>
    <dgm:cxn modelId="{ACCE459D-74AC-4C3E-B010-AA00A31CBCF6}" type="presOf" srcId="{253128BB-7493-45C0-8FA4-9E501C33E8B1}" destId="{40920B57-26DE-45C1-AE5D-6B949DB85CA2}" srcOrd="0" destOrd="0" presId="urn:microsoft.com/office/officeart/2005/8/layout/orgChart1"/>
    <dgm:cxn modelId="{AFCFC61A-6AC4-4984-A6CB-DD3CE947FCC7}" type="presOf" srcId="{B7A97884-79EF-4CAF-9978-3862442E550D}" destId="{C49DECAB-E033-4C44-95B6-31A8F43B2E4C}" srcOrd="1" destOrd="0" presId="urn:microsoft.com/office/officeart/2005/8/layout/orgChart1"/>
    <dgm:cxn modelId="{BD043DFA-C2D4-4583-89A1-5C3F19A55DA5}" type="presOf" srcId="{74F11292-409F-4E87-A378-E13892A39125}" destId="{F68515F3-B417-45B8-961E-1452500923CE}" srcOrd="0" destOrd="0" presId="urn:microsoft.com/office/officeart/2005/8/layout/orgChart1"/>
    <dgm:cxn modelId="{E1E2F747-C888-48B0-9517-4206BD0EACE2}" type="presParOf" srcId="{7A2950BD-26BC-4F36-BC0F-BFC2212A7FD8}" destId="{74C3F46A-4738-4768-A7FA-9DA8D7C3B210}" srcOrd="0" destOrd="0" presId="urn:microsoft.com/office/officeart/2005/8/layout/orgChart1"/>
    <dgm:cxn modelId="{EBC76F67-FFEF-45D5-9475-093FE9CA4F92}" type="presParOf" srcId="{74C3F46A-4738-4768-A7FA-9DA8D7C3B210}" destId="{B916D61B-6341-439D-8084-7AAA9B7BE409}" srcOrd="0" destOrd="0" presId="urn:microsoft.com/office/officeart/2005/8/layout/orgChart1"/>
    <dgm:cxn modelId="{25E8F4A5-A3B8-43CC-8C01-31F67E0FE9B6}" type="presParOf" srcId="{B916D61B-6341-439D-8084-7AAA9B7BE409}" destId="{9A7BE723-C3D7-444C-A296-9675C67CFD3A}" srcOrd="0" destOrd="0" presId="urn:microsoft.com/office/officeart/2005/8/layout/orgChart1"/>
    <dgm:cxn modelId="{582847D3-2AB3-4119-9B49-7BC78B04F096}" type="presParOf" srcId="{B916D61B-6341-439D-8084-7AAA9B7BE409}" destId="{C49DECAB-E033-4C44-95B6-31A8F43B2E4C}" srcOrd="1" destOrd="0" presId="urn:microsoft.com/office/officeart/2005/8/layout/orgChart1"/>
    <dgm:cxn modelId="{D479C180-6271-4DFB-AFD4-C94AFA61BB83}" type="presParOf" srcId="{74C3F46A-4738-4768-A7FA-9DA8D7C3B210}" destId="{0E89B66E-508A-4B13-9320-BE0B042ADCCB}" srcOrd="1" destOrd="0" presId="urn:microsoft.com/office/officeart/2005/8/layout/orgChart1"/>
    <dgm:cxn modelId="{256CF518-98A2-4156-9312-6D22699589CD}" type="presParOf" srcId="{0E89B66E-508A-4B13-9320-BE0B042ADCCB}" destId="{166AD96C-B080-4B5D-B9FD-2CDEF9CD4054}" srcOrd="0" destOrd="0" presId="urn:microsoft.com/office/officeart/2005/8/layout/orgChart1"/>
    <dgm:cxn modelId="{7BA1965C-5329-4647-81DE-FFC4BEC924C6}" type="presParOf" srcId="{0E89B66E-508A-4B13-9320-BE0B042ADCCB}" destId="{04872C3C-E05B-42E4-A8D6-A3C6A761AE58}" srcOrd="1" destOrd="0" presId="urn:microsoft.com/office/officeart/2005/8/layout/orgChart1"/>
    <dgm:cxn modelId="{181BEE17-F89A-4C32-9005-7835D088CCB3}" type="presParOf" srcId="{04872C3C-E05B-42E4-A8D6-A3C6A761AE58}" destId="{0E2BDFC1-4EBD-4368-91B0-7FF4DC0848B8}" srcOrd="0" destOrd="0" presId="urn:microsoft.com/office/officeart/2005/8/layout/orgChart1"/>
    <dgm:cxn modelId="{E376ACEA-5CFE-4EE7-8B44-40E018454DCF}" type="presParOf" srcId="{0E2BDFC1-4EBD-4368-91B0-7FF4DC0848B8}" destId="{DF6D7E0C-E1D7-4005-A028-F8881CF09CF7}" srcOrd="0" destOrd="0" presId="urn:microsoft.com/office/officeart/2005/8/layout/orgChart1"/>
    <dgm:cxn modelId="{C2EA1A12-DF7B-4C9F-9108-80FCB73DF2EA}" type="presParOf" srcId="{0E2BDFC1-4EBD-4368-91B0-7FF4DC0848B8}" destId="{10A7C749-160E-45B0-AB31-C3A5FFBC71E3}" srcOrd="1" destOrd="0" presId="urn:microsoft.com/office/officeart/2005/8/layout/orgChart1"/>
    <dgm:cxn modelId="{F83EDF2C-BFE4-4CF0-9F9B-48C5B30898FA}" type="presParOf" srcId="{04872C3C-E05B-42E4-A8D6-A3C6A761AE58}" destId="{7845F4B4-40E5-4E51-9FE0-6C1A046BF414}" srcOrd="1" destOrd="0" presId="urn:microsoft.com/office/officeart/2005/8/layout/orgChart1"/>
    <dgm:cxn modelId="{E7A348AB-46C7-4746-AD5C-CD66BF435F7B}" type="presParOf" srcId="{7845F4B4-40E5-4E51-9FE0-6C1A046BF414}" destId="{739359C5-903D-4DE4-BBC2-C2ED8F98D1CC}" srcOrd="0" destOrd="0" presId="urn:microsoft.com/office/officeart/2005/8/layout/orgChart1"/>
    <dgm:cxn modelId="{312B4694-70D5-4AD9-A23F-58207E8991EE}" type="presParOf" srcId="{7845F4B4-40E5-4E51-9FE0-6C1A046BF414}" destId="{2F6280F8-C5F9-4E09-90D0-68CB38877AC9}" srcOrd="1" destOrd="0" presId="urn:microsoft.com/office/officeart/2005/8/layout/orgChart1"/>
    <dgm:cxn modelId="{B0EC0DA1-A164-4923-B39F-3491C53BBDBB}" type="presParOf" srcId="{2F6280F8-C5F9-4E09-90D0-68CB38877AC9}" destId="{FECED2C0-AA4B-4ADB-8ABD-C3033D6132A0}" srcOrd="0" destOrd="0" presId="urn:microsoft.com/office/officeart/2005/8/layout/orgChart1"/>
    <dgm:cxn modelId="{AC8FA847-9D55-44C3-9037-F057960928D8}" type="presParOf" srcId="{FECED2C0-AA4B-4ADB-8ABD-C3033D6132A0}" destId="{40920B57-26DE-45C1-AE5D-6B949DB85CA2}" srcOrd="0" destOrd="0" presId="urn:microsoft.com/office/officeart/2005/8/layout/orgChart1"/>
    <dgm:cxn modelId="{5ED51861-28D0-4B7A-82CB-6F2402B42B4A}" type="presParOf" srcId="{FECED2C0-AA4B-4ADB-8ABD-C3033D6132A0}" destId="{0A2FA8AA-A45F-47AF-A4E8-BF82C6F20B8E}" srcOrd="1" destOrd="0" presId="urn:microsoft.com/office/officeart/2005/8/layout/orgChart1"/>
    <dgm:cxn modelId="{F7026540-8866-410D-8E0B-84A9DB55A83F}" type="presParOf" srcId="{2F6280F8-C5F9-4E09-90D0-68CB38877AC9}" destId="{7E2E841C-3C93-4177-B143-16E9E0BEB8B7}" srcOrd="1" destOrd="0" presId="urn:microsoft.com/office/officeart/2005/8/layout/orgChart1"/>
    <dgm:cxn modelId="{2764E000-9892-4FB9-9EC1-2F1C53D46206}" type="presParOf" srcId="{2F6280F8-C5F9-4E09-90D0-68CB38877AC9}" destId="{C69AFF79-1378-4580-A369-6564303827EC}" srcOrd="2" destOrd="0" presId="urn:microsoft.com/office/officeart/2005/8/layout/orgChart1"/>
    <dgm:cxn modelId="{8A5D878E-72DA-4F94-B248-E660D6CCA883}" type="presParOf" srcId="{7845F4B4-40E5-4E51-9FE0-6C1A046BF414}" destId="{C0FCE1B2-2CBB-417C-973F-55AFE0F084DE}" srcOrd="2" destOrd="0" presId="urn:microsoft.com/office/officeart/2005/8/layout/orgChart1"/>
    <dgm:cxn modelId="{D6DFA9B7-459E-483F-ADE7-637B1A9BCCCB}" type="presParOf" srcId="{7845F4B4-40E5-4E51-9FE0-6C1A046BF414}" destId="{847B9917-B549-4F7A-B25B-8074EEC7A283}" srcOrd="3" destOrd="0" presId="urn:microsoft.com/office/officeart/2005/8/layout/orgChart1"/>
    <dgm:cxn modelId="{176AC3AF-2320-4822-AF79-789C8E16B883}" type="presParOf" srcId="{847B9917-B549-4F7A-B25B-8074EEC7A283}" destId="{F468C148-E1E5-4CDA-AC3A-83D36E651E0C}" srcOrd="0" destOrd="0" presId="urn:microsoft.com/office/officeart/2005/8/layout/orgChart1"/>
    <dgm:cxn modelId="{D62D42A3-C4A3-4488-B407-B690CB290E92}" type="presParOf" srcId="{F468C148-E1E5-4CDA-AC3A-83D36E651E0C}" destId="{DDF28EB5-45A9-46D3-A3E4-8B0CB08C7E82}" srcOrd="0" destOrd="0" presId="urn:microsoft.com/office/officeart/2005/8/layout/orgChart1"/>
    <dgm:cxn modelId="{FB101DB5-3647-436D-BFF4-65812A7900F7}" type="presParOf" srcId="{F468C148-E1E5-4CDA-AC3A-83D36E651E0C}" destId="{A2BA10B7-9643-4B7C-808A-984FA993FE51}" srcOrd="1" destOrd="0" presId="urn:microsoft.com/office/officeart/2005/8/layout/orgChart1"/>
    <dgm:cxn modelId="{92AAEABD-A26F-4266-99AD-48E9A6248DB1}" type="presParOf" srcId="{847B9917-B549-4F7A-B25B-8074EEC7A283}" destId="{35D15AC5-2E3C-48A8-A32A-85071975042A}" srcOrd="1" destOrd="0" presId="urn:microsoft.com/office/officeart/2005/8/layout/orgChart1"/>
    <dgm:cxn modelId="{D8544B60-4E9A-411B-A31E-B91F6ECB5E61}" type="presParOf" srcId="{847B9917-B549-4F7A-B25B-8074EEC7A283}" destId="{CC026CA6-698F-4F7D-9F3A-D15ECC0675BB}" srcOrd="2" destOrd="0" presId="urn:microsoft.com/office/officeart/2005/8/layout/orgChart1"/>
    <dgm:cxn modelId="{CE617D29-D9C1-4CC9-9885-2D1989CC9228}" type="presParOf" srcId="{7845F4B4-40E5-4E51-9FE0-6C1A046BF414}" destId="{DD13A7F7-D70C-40A0-B5CD-E864D0C4F92B}" srcOrd="4" destOrd="0" presId="urn:microsoft.com/office/officeart/2005/8/layout/orgChart1"/>
    <dgm:cxn modelId="{2CAE4687-D8E9-4353-B716-59B5F39318C8}" type="presParOf" srcId="{7845F4B4-40E5-4E51-9FE0-6C1A046BF414}" destId="{4FC85310-1158-4A6E-BF34-451109D3EA93}" srcOrd="5" destOrd="0" presId="urn:microsoft.com/office/officeart/2005/8/layout/orgChart1"/>
    <dgm:cxn modelId="{A80A5185-03B0-44FF-9050-254ED5FB8341}" type="presParOf" srcId="{4FC85310-1158-4A6E-BF34-451109D3EA93}" destId="{4E2625C5-BF48-418E-B9ED-CFD038074855}" srcOrd="0" destOrd="0" presId="urn:microsoft.com/office/officeart/2005/8/layout/orgChart1"/>
    <dgm:cxn modelId="{4ADF171C-94E8-48BE-B757-B4215AE4459B}" type="presParOf" srcId="{4E2625C5-BF48-418E-B9ED-CFD038074855}" destId="{92961485-2AA6-48DC-B576-930781014785}" srcOrd="0" destOrd="0" presId="urn:microsoft.com/office/officeart/2005/8/layout/orgChart1"/>
    <dgm:cxn modelId="{F474AD19-5820-42DC-B42D-9FD7F48C92FA}" type="presParOf" srcId="{4E2625C5-BF48-418E-B9ED-CFD038074855}" destId="{DEE4E775-B75C-49B5-888B-4F1BE9316451}" srcOrd="1" destOrd="0" presId="urn:microsoft.com/office/officeart/2005/8/layout/orgChart1"/>
    <dgm:cxn modelId="{AE69B206-F2F2-40E8-B3CE-A05CAA6947D3}" type="presParOf" srcId="{4FC85310-1158-4A6E-BF34-451109D3EA93}" destId="{56A84523-D1CB-4E30-85C8-26A8D0D9C029}" srcOrd="1" destOrd="0" presId="urn:microsoft.com/office/officeart/2005/8/layout/orgChart1"/>
    <dgm:cxn modelId="{F23900B9-41F9-4D9A-B9D2-F5D91B00EFA8}" type="presParOf" srcId="{4FC85310-1158-4A6E-BF34-451109D3EA93}" destId="{2A6B1C0D-72CC-4796-B8DC-ED4F93558142}" srcOrd="2" destOrd="0" presId="urn:microsoft.com/office/officeart/2005/8/layout/orgChart1"/>
    <dgm:cxn modelId="{04019E79-7713-4F69-8D10-0BC3AD75D2F5}" type="presParOf" srcId="{7845F4B4-40E5-4E51-9FE0-6C1A046BF414}" destId="{DBC8BED6-512F-493D-9EE7-348B3A29E787}" srcOrd="6" destOrd="0" presId="urn:microsoft.com/office/officeart/2005/8/layout/orgChart1"/>
    <dgm:cxn modelId="{5480FF24-B4A1-4113-8286-6B403ADD5B5A}" type="presParOf" srcId="{7845F4B4-40E5-4E51-9FE0-6C1A046BF414}" destId="{D36C6E2F-4305-4CC3-996F-E60E727253D9}" srcOrd="7" destOrd="0" presId="urn:microsoft.com/office/officeart/2005/8/layout/orgChart1"/>
    <dgm:cxn modelId="{A15B1D38-DB87-44B8-8CA3-D2490EAF4EB4}" type="presParOf" srcId="{D36C6E2F-4305-4CC3-996F-E60E727253D9}" destId="{206E27E6-A8C4-4D34-BBBD-22F65A8A1C91}" srcOrd="0" destOrd="0" presId="urn:microsoft.com/office/officeart/2005/8/layout/orgChart1"/>
    <dgm:cxn modelId="{57950E6E-3531-4ADE-A18B-C43F30E73E0B}" type="presParOf" srcId="{206E27E6-A8C4-4D34-BBBD-22F65A8A1C91}" destId="{620DB2F9-4480-4757-A2A2-063705D39AD4}" srcOrd="0" destOrd="0" presId="urn:microsoft.com/office/officeart/2005/8/layout/orgChart1"/>
    <dgm:cxn modelId="{0FEEE62C-D85B-4ACB-9AC1-53A1BC207F9B}" type="presParOf" srcId="{206E27E6-A8C4-4D34-BBBD-22F65A8A1C91}" destId="{078A307F-5639-4796-A9FF-265C17C1E980}" srcOrd="1" destOrd="0" presId="urn:microsoft.com/office/officeart/2005/8/layout/orgChart1"/>
    <dgm:cxn modelId="{14C2B4B1-A42A-4741-915D-78265D7E6E1C}" type="presParOf" srcId="{D36C6E2F-4305-4CC3-996F-E60E727253D9}" destId="{CCE85E90-F469-43D9-8579-C0DF8C678694}" srcOrd="1" destOrd="0" presId="urn:microsoft.com/office/officeart/2005/8/layout/orgChart1"/>
    <dgm:cxn modelId="{5BA5CC65-6575-4799-ABF8-75CD4E560833}" type="presParOf" srcId="{D36C6E2F-4305-4CC3-996F-E60E727253D9}" destId="{A74BF6C7-3109-4593-9450-8D965A1AB1B1}" srcOrd="2" destOrd="0" presId="urn:microsoft.com/office/officeart/2005/8/layout/orgChart1"/>
    <dgm:cxn modelId="{6FD9051F-5EC2-42CD-82CC-390729AF1124}" type="presParOf" srcId="{04872C3C-E05B-42E4-A8D6-A3C6A761AE58}" destId="{AB414FA6-9326-41F8-B030-AA738182EF7C}" srcOrd="2" destOrd="0" presId="urn:microsoft.com/office/officeart/2005/8/layout/orgChart1"/>
    <dgm:cxn modelId="{FFF1EE4B-D55A-4775-82FF-10C4D8F66C68}" type="presParOf" srcId="{0E89B66E-508A-4B13-9320-BE0B042ADCCB}" destId="{12DE1C8C-F02B-4FC5-83EC-14B5342C5C28}" srcOrd="2" destOrd="0" presId="urn:microsoft.com/office/officeart/2005/8/layout/orgChart1"/>
    <dgm:cxn modelId="{1D681929-FA78-4390-976F-61213D7225F8}" type="presParOf" srcId="{0E89B66E-508A-4B13-9320-BE0B042ADCCB}" destId="{458C2DB6-7DD0-4CE3-8FA8-649366B83286}" srcOrd="3" destOrd="0" presId="urn:microsoft.com/office/officeart/2005/8/layout/orgChart1"/>
    <dgm:cxn modelId="{6FA0B534-F976-495F-8D70-E8DD711111E4}" type="presParOf" srcId="{458C2DB6-7DD0-4CE3-8FA8-649366B83286}" destId="{E71116D7-CBE0-4E01-891D-3B9A7D6FEBEB}" srcOrd="0" destOrd="0" presId="urn:microsoft.com/office/officeart/2005/8/layout/orgChart1"/>
    <dgm:cxn modelId="{39CD1B48-69F6-4F1C-93B9-ADE73E8AB4FE}" type="presParOf" srcId="{E71116D7-CBE0-4E01-891D-3B9A7D6FEBEB}" destId="{B52C0957-DCA6-4B99-B1B9-0B30EB875D17}" srcOrd="0" destOrd="0" presId="urn:microsoft.com/office/officeart/2005/8/layout/orgChart1"/>
    <dgm:cxn modelId="{D03C280B-A543-45F7-B570-78A8F9ADC19D}" type="presParOf" srcId="{E71116D7-CBE0-4E01-891D-3B9A7D6FEBEB}" destId="{67604CE0-827A-49DA-811A-B32F081B24BA}" srcOrd="1" destOrd="0" presId="urn:microsoft.com/office/officeart/2005/8/layout/orgChart1"/>
    <dgm:cxn modelId="{76467FE8-C1E1-4483-A6D9-026AD52793C2}" type="presParOf" srcId="{458C2DB6-7DD0-4CE3-8FA8-649366B83286}" destId="{3A925151-71E2-42EC-9443-4776238955A2}" srcOrd="1" destOrd="0" presId="urn:microsoft.com/office/officeart/2005/8/layout/orgChart1"/>
    <dgm:cxn modelId="{384C99B5-AD02-4340-8FDD-4C20428D860B}" type="presParOf" srcId="{3A925151-71E2-42EC-9443-4776238955A2}" destId="{93C58E6D-3CB6-430B-8EF4-064B92C30B41}" srcOrd="0" destOrd="0" presId="urn:microsoft.com/office/officeart/2005/8/layout/orgChart1"/>
    <dgm:cxn modelId="{92557488-B4C2-4D67-9CA3-8DE107BA78C7}" type="presParOf" srcId="{3A925151-71E2-42EC-9443-4776238955A2}" destId="{EBF86511-FFCD-44C7-9749-4EB17EAA1CD9}" srcOrd="1" destOrd="0" presId="urn:microsoft.com/office/officeart/2005/8/layout/orgChart1"/>
    <dgm:cxn modelId="{96EC4807-8613-4149-B247-F19CE0BD5468}" type="presParOf" srcId="{EBF86511-FFCD-44C7-9749-4EB17EAA1CD9}" destId="{C5488B3E-4023-4FC0-A50D-92587F1C6407}" srcOrd="0" destOrd="0" presId="urn:microsoft.com/office/officeart/2005/8/layout/orgChart1"/>
    <dgm:cxn modelId="{FC7249B3-99C6-4030-81E6-45709EC50F6A}" type="presParOf" srcId="{C5488B3E-4023-4FC0-A50D-92587F1C6407}" destId="{DA9DAF29-454E-4641-9B9C-34562824EBB9}" srcOrd="0" destOrd="0" presId="urn:microsoft.com/office/officeart/2005/8/layout/orgChart1"/>
    <dgm:cxn modelId="{361AC6C7-75B7-42DF-B9D1-1B91E612886E}" type="presParOf" srcId="{C5488B3E-4023-4FC0-A50D-92587F1C6407}" destId="{7C30A68A-C4CB-4DC7-9579-5AB70E972B2C}" srcOrd="1" destOrd="0" presId="urn:microsoft.com/office/officeart/2005/8/layout/orgChart1"/>
    <dgm:cxn modelId="{12464E0B-DA51-4673-AD32-286B7AF424B2}" type="presParOf" srcId="{EBF86511-FFCD-44C7-9749-4EB17EAA1CD9}" destId="{BE2FDDB5-16EE-4751-B845-DDE6D59B75EC}" srcOrd="1" destOrd="0" presId="urn:microsoft.com/office/officeart/2005/8/layout/orgChart1"/>
    <dgm:cxn modelId="{9123A75D-3965-4BA6-BFDB-D7295F51E2AA}" type="presParOf" srcId="{EBF86511-FFCD-44C7-9749-4EB17EAA1CD9}" destId="{E1C10203-29BF-455E-8B55-7A237B4F9798}" srcOrd="2" destOrd="0" presId="urn:microsoft.com/office/officeart/2005/8/layout/orgChart1"/>
    <dgm:cxn modelId="{44B7B7FA-0085-46FD-8E40-9FC1CDB89F24}" type="presParOf" srcId="{3A925151-71E2-42EC-9443-4776238955A2}" destId="{54763D31-3AB1-4084-930C-B85D003D4466}" srcOrd="2" destOrd="0" presId="urn:microsoft.com/office/officeart/2005/8/layout/orgChart1"/>
    <dgm:cxn modelId="{BFB3143A-6849-4CFC-A2A1-63D564A797F0}" type="presParOf" srcId="{3A925151-71E2-42EC-9443-4776238955A2}" destId="{9F386658-6572-4B45-B853-161CDDCABF8A}" srcOrd="3" destOrd="0" presId="urn:microsoft.com/office/officeart/2005/8/layout/orgChart1"/>
    <dgm:cxn modelId="{61BD5C30-D824-49D1-BADC-7E76D971CA13}" type="presParOf" srcId="{9F386658-6572-4B45-B853-161CDDCABF8A}" destId="{2A95AFC1-C770-44DE-B28C-1E7659B70EE6}" srcOrd="0" destOrd="0" presId="urn:microsoft.com/office/officeart/2005/8/layout/orgChart1"/>
    <dgm:cxn modelId="{0B1E0E48-F823-4C2C-93ED-E164EC20017C}" type="presParOf" srcId="{2A95AFC1-C770-44DE-B28C-1E7659B70EE6}" destId="{93F90016-5DDC-4C5D-AFF7-E2E059F5B852}" srcOrd="0" destOrd="0" presId="urn:microsoft.com/office/officeart/2005/8/layout/orgChart1"/>
    <dgm:cxn modelId="{4704FD29-1D1B-4CD8-B931-9D0B3FFA3414}" type="presParOf" srcId="{2A95AFC1-C770-44DE-B28C-1E7659B70EE6}" destId="{E8AA1EC7-D6BE-49AA-BDE4-920583182583}" srcOrd="1" destOrd="0" presId="urn:microsoft.com/office/officeart/2005/8/layout/orgChart1"/>
    <dgm:cxn modelId="{A69A8518-5FBD-454E-B208-D4D5A4E6296C}" type="presParOf" srcId="{9F386658-6572-4B45-B853-161CDDCABF8A}" destId="{2D7E72E1-1795-4E2A-B51D-3AF5D45E267F}" srcOrd="1" destOrd="0" presId="urn:microsoft.com/office/officeart/2005/8/layout/orgChart1"/>
    <dgm:cxn modelId="{11D16CCC-6AE2-4EB8-A98C-757C03F84A0E}" type="presParOf" srcId="{9F386658-6572-4B45-B853-161CDDCABF8A}" destId="{A93F2ED8-FC61-4642-830A-25BC8AB91DF5}" srcOrd="2" destOrd="0" presId="urn:microsoft.com/office/officeart/2005/8/layout/orgChart1"/>
    <dgm:cxn modelId="{7C997213-5A69-49B2-861C-DA4E8F5A1CCB}" type="presParOf" srcId="{3A925151-71E2-42EC-9443-4776238955A2}" destId="{5634DC4A-2713-47C1-B05F-52BB35296B10}" srcOrd="4" destOrd="0" presId="urn:microsoft.com/office/officeart/2005/8/layout/orgChart1"/>
    <dgm:cxn modelId="{CABC2C21-E080-4F9E-8684-F29D563814FC}" type="presParOf" srcId="{3A925151-71E2-42EC-9443-4776238955A2}" destId="{F8B2CCEF-2E7C-4474-B16E-384A7DB0CD49}" srcOrd="5" destOrd="0" presId="urn:microsoft.com/office/officeart/2005/8/layout/orgChart1"/>
    <dgm:cxn modelId="{4C571B23-5E71-4F47-94EC-EA3FAF672D2E}" type="presParOf" srcId="{F8B2CCEF-2E7C-4474-B16E-384A7DB0CD49}" destId="{DA77D608-459B-448A-A992-52CE48A94B6E}" srcOrd="0" destOrd="0" presId="urn:microsoft.com/office/officeart/2005/8/layout/orgChart1"/>
    <dgm:cxn modelId="{9B3024CD-7F79-4C5B-B8BA-E14C71FAF763}" type="presParOf" srcId="{DA77D608-459B-448A-A992-52CE48A94B6E}" destId="{7E4350B8-0709-4A71-8CB3-7D119D8ED228}" srcOrd="0" destOrd="0" presId="urn:microsoft.com/office/officeart/2005/8/layout/orgChart1"/>
    <dgm:cxn modelId="{A055D2B4-C4AD-44E2-B13B-1FD9B79E91A1}" type="presParOf" srcId="{DA77D608-459B-448A-A992-52CE48A94B6E}" destId="{749EAB82-3BB7-4FC6-8C75-AAF44C7B9DD4}" srcOrd="1" destOrd="0" presId="urn:microsoft.com/office/officeart/2005/8/layout/orgChart1"/>
    <dgm:cxn modelId="{B15912A0-C473-46AC-A14F-A618FE37539B}" type="presParOf" srcId="{F8B2CCEF-2E7C-4474-B16E-384A7DB0CD49}" destId="{1DA13162-B9C4-41A8-B288-0F8119C0EF88}" srcOrd="1" destOrd="0" presId="urn:microsoft.com/office/officeart/2005/8/layout/orgChart1"/>
    <dgm:cxn modelId="{00791B31-677E-4365-ABE5-784AD7395787}" type="presParOf" srcId="{F8B2CCEF-2E7C-4474-B16E-384A7DB0CD49}" destId="{C5C8A1B2-8D11-4423-91D3-19D1A6EDC847}" srcOrd="2" destOrd="0" presId="urn:microsoft.com/office/officeart/2005/8/layout/orgChart1"/>
    <dgm:cxn modelId="{F97BD32B-B63A-4212-A168-8A77D21457E8}" type="presParOf" srcId="{3A925151-71E2-42EC-9443-4776238955A2}" destId="{8136B6AC-F62C-4678-A80C-2B8CDAC186C4}" srcOrd="6" destOrd="0" presId="urn:microsoft.com/office/officeart/2005/8/layout/orgChart1"/>
    <dgm:cxn modelId="{B5E9831E-3E66-48B2-99C7-82F86D8CC0DB}" type="presParOf" srcId="{3A925151-71E2-42EC-9443-4776238955A2}" destId="{A56CD9B9-093B-4431-93B8-0EE18D37A405}" srcOrd="7" destOrd="0" presId="urn:microsoft.com/office/officeart/2005/8/layout/orgChart1"/>
    <dgm:cxn modelId="{BA9EC8E6-3FE5-4556-BFF4-56D169CC768D}" type="presParOf" srcId="{A56CD9B9-093B-4431-93B8-0EE18D37A405}" destId="{919EE627-BCC5-4A38-A99B-325037E36419}" srcOrd="0" destOrd="0" presId="urn:microsoft.com/office/officeart/2005/8/layout/orgChart1"/>
    <dgm:cxn modelId="{603800A1-8438-490A-BD6A-40F2D2F4C431}" type="presParOf" srcId="{919EE627-BCC5-4A38-A99B-325037E36419}" destId="{F68515F3-B417-45B8-961E-1452500923CE}" srcOrd="0" destOrd="0" presId="urn:microsoft.com/office/officeart/2005/8/layout/orgChart1"/>
    <dgm:cxn modelId="{BC1EC8D4-1B43-4570-AD32-97BFBBC6B514}" type="presParOf" srcId="{919EE627-BCC5-4A38-A99B-325037E36419}" destId="{39F47BAF-47BC-473E-B35F-1D392278B147}" srcOrd="1" destOrd="0" presId="urn:microsoft.com/office/officeart/2005/8/layout/orgChart1"/>
    <dgm:cxn modelId="{DBFF2F1A-6CA1-4C9F-B9E6-3EB2EA168866}" type="presParOf" srcId="{A56CD9B9-093B-4431-93B8-0EE18D37A405}" destId="{F353849B-1B79-4621-A23E-E50B0EF49762}" srcOrd="1" destOrd="0" presId="urn:microsoft.com/office/officeart/2005/8/layout/orgChart1"/>
    <dgm:cxn modelId="{F3F5B22B-D822-4EC3-A945-3A3A76B6800F}" type="presParOf" srcId="{A56CD9B9-093B-4431-93B8-0EE18D37A405}" destId="{B299C672-9BB1-4576-B14F-FCAEBBA33DFA}" srcOrd="2" destOrd="0" presId="urn:microsoft.com/office/officeart/2005/8/layout/orgChart1"/>
    <dgm:cxn modelId="{DE228387-1871-468A-94A0-9FE80F84C2B5}" type="presParOf" srcId="{458C2DB6-7DD0-4CE3-8FA8-649366B83286}" destId="{596E7B95-DD55-40BE-B09C-B42E4E048E40}" srcOrd="2" destOrd="0" presId="urn:microsoft.com/office/officeart/2005/8/layout/orgChart1"/>
    <dgm:cxn modelId="{19F8141D-58C8-4618-AA90-328D877B9BB5}" type="presParOf" srcId="{74C3F46A-4738-4768-A7FA-9DA8D7C3B210}" destId="{BE63D98E-11A5-4A8C-9C06-9D7AEFBA11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0D10C-6FD1-452B-96CA-1BBEF2B621B7}"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EF778578-CC0A-4CBF-8F28-3340618707A9}">
      <dgm:prSet phldrT="[Text]"/>
      <dgm:spPr/>
      <dgm:t>
        <a:bodyPr/>
        <a:lstStyle/>
        <a:p>
          <a:r>
            <a:rPr lang="en-US" dirty="0" smtClean="0"/>
            <a:t>Sample</a:t>
          </a:r>
          <a:endParaRPr lang="en-US" dirty="0"/>
        </a:p>
      </dgm:t>
    </dgm:pt>
    <dgm:pt modelId="{44C51F99-65A2-4910-BCB0-E0A2E68B65CE}" type="parTrans" cxnId="{3BC5C3AA-4529-4FD7-9762-AB46130F0A42}">
      <dgm:prSet/>
      <dgm:spPr/>
      <dgm:t>
        <a:bodyPr/>
        <a:lstStyle/>
        <a:p>
          <a:endParaRPr lang="en-US"/>
        </a:p>
      </dgm:t>
    </dgm:pt>
    <dgm:pt modelId="{380205D9-37E3-464C-92FF-999882FD872E}" type="sibTrans" cxnId="{3BC5C3AA-4529-4FD7-9762-AB46130F0A42}">
      <dgm:prSet/>
      <dgm:spPr/>
      <dgm:t>
        <a:bodyPr/>
        <a:lstStyle/>
        <a:p>
          <a:endParaRPr lang="en-US"/>
        </a:p>
      </dgm:t>
    </dgm:pt>
    <dgm:pt modelId="{50F2AAA9-B421-4939-BF24-542831675983}">
      <dgm:prSet phldrT="[Text]"/>
      <dgm:spPr/>
      <dgm:t>
        <a:bodyPr/>
        <a:lstStyle/>
        <a:p>
          <a:endParaRPr lang="en-US" dirty="0"/>
        </a:p>
      </dgm:t>
    </dgm:pt>
    <dgm:pt modelId="{E36BE5A1-9E89-4537-8360-EB221AE5D1B1}" type="sibTrans" cxnId="{E0C14646-A1AF-4DA0-98FF-1B7C5F03FC57}">
      <dgm:prSet/>
      <dgm:spPr/>
      <dgm:t>
        <a:bodyPr/>
        <a:lstStyle/>
        <a:p>
          <a:endParaRPr lang="en-US"/>
        </a:p>
      </dgm:t>
    </dgm:pt>
    <dgm:pt modelId="{8BCD7E8A-2797-4A0D-96A4-6221A2DD592B}" type="parTrans" cxnId="{E0C14646-A1AF-4DA0-98FF-1B7C5F03FC57}">
      <dgm:prSet/>
      <dgm:spPr/>
      <dgm:t>
        <a:bodyPr/>
        <a:lstStyle/>
        <a:p>
          <a:endParaRPr lang="en-US"/>
        </a:p>
      </dgm:t>
    </dgm:pt>
    <dgm:pt modelId="{33D4DBFD-0460-4F45-A1A4-95F52A509BFD}" type="pres">
      <dgm:prSet presAssocID="{0E10D10C-6FD1-452B-96CA-1BBEF2B621B7}" presName="Name0" presStyleCnt="0">
        <dgm:presLayoutVars>
          <dgm:chMax val="7"/>
          <dgm:dir/>
          <dgm:resizeHandles val="exact"/>
        </dgm:presLayoutVars>
      </dgm:prSet>
      <dgm:spPr/>
    </dgm:pt>
    <dgm:pt modelId="{51E0D340-94D0-4A40-A065-74924286B8BF}" type="pres">
      <dgm:prSet presAssocID="{0E10D10C-6FD1-452B-96CA-1BBEF2B621B7}" presName="ellipse1" presStyleLbl="vennNode1" presStyleIdx="0" presStyleCnt="2" custScaleX="172330" custScaleY="166694" custLinFactNeighborX="-17797" custLinFactNeighborY="7295">
        <dgm:presLayoutVars>
          <dgm:bulletEnabled val="1"/>
        </dgm:presLayoutVars>
      </dgm:prSet>
      <dgm:spPr/>
      <dgm:t>
        <a:bodyPr/>
        <a:lstStyle/>
        <a:p>
          <a:endParaRPr lang="en-US"/>
        </a:p>
      </dgm:t>
    </dgm:pt>
    <dgm:pt modelId="{CDE295CD-39B2-441A-BE09-88BF80F85170}" type="pres">
      <dgm:prSet presAssocID="{0E10D10C-6FD1-452B-96CA-1BBEF2B621B7}" presName="ellipse2" presStyleLbl="vennNode1" presStyleIdx="1" presStyleCnt="2" custScaleX="58693" custScaleY="58693" custLinFactNeighborX="-42623" custLinFactNeighborY="-19980">
        <dgm:presLayoutVars>
          <dgm:bulletEnabled val="1"/>
        </dgm:presLayoutVars>
      </dgm:prSet>
      <dgm:spPr/>
      <dgm:t>
        <a:bodyPr/>
        <a:lstStyle/>
        <a:p>
          <a:endParaRPr lang="en-US"/>
        </a:p>
      </dgm:t>
    </dgm:pt>
  </dgm:ptLst>
  <dgm:cxnLst>
    <dgm:cxn modelId="{E0C14646-A1AF-4DA0-98FF-1B7C5F03FC57}" srcId="{0E10D10C-6FD1-452B-96CA-1BBEF2B621B7}" destId="{50F2AAA9-B421-4939-BF24-542831675983}" srcOrd="0" destOrd="0" parTransId="{8BCD7E8A-2797-4A0D-96A4-6221A2DD592B}" sibTransId="{E36BE5A1-9E89-4537-8360-EB221AE5D1B1}"/>
    <dgm:cxn modelId="{3BC5C3AA-4529-4FD7-9762-AB46130F0A42}" srcId="{0E10D10C-6FD1-452B-96CA-1BBEF2B621B7}" destId="{EF778578-CC0A-4CBF-8F28-3340618707A9}" srcOrd="1" destOrd="0" parTransId="{44C51F99-65A2-4910-BCB0-E0A2E68B65CE}" sibTransId="{380205D9-37E3-464C-92FF-999882FD872E}"/>
    <dgm:cxn modelId="{AC09291C-1FF1-49EF-91BD-57755DECA79C}" type="presOf" srcId="{0E10D10C-6FD1-452B-96CA-1BBEF2B621B7}" destId="{33D4DBFD-0460-4F45-A1A4-95F52A509BFD}" srcOrd="0" destOrd="0" presId="urn:microsoft.com/office/officeart/2005/8/layout/rings+Icon"/>
    <dgm:cxn modelId="{C3B6BA90-32B0-4B8E-92F2-1BE4EEA98EC7}" type="presOf" srcId="{50F2AAA9-B421-4939-BF24-542831675983}" destId="{51E0D340-94D0-4A40-A065-74924286B8BF}" srcOrd="0" destOrd="0" presId="urn:microsoft.com/office/officeart/2005/8/layout/rings+Icon"/>
    <dgm:cxn modelId="{462738F3-2746-4DF3-8051-6BEED218442B}" type="presOf" srcId="{EF778578-CC0A-4CBF-8F28-3340618707A9}" destId="{CDE295CD-39B2-441A-BE09-88BF80F85170}" srcOrd="0" destOrd="0" presId="urn:microsoft.com/office/officeart/2005/8/layout/rings+Icon"/>
    <dgm:cxn modelId="{F764575B-2DE7-449F-9093-E99941011F5B}" type="presParOf" srcId="{33D4DBFD-0460-4F45-A1A4-95F52A509BFD}" destId="{51E0D340-94D0-4A40-A065-74924286B8BF}" srcOrd="0" destOrd="0" presId="urn:microsoft.com/office/officeart/2005/8/layout/rings+Icon"/>
    <dgm:cxn modelId="{825B0563-46BC-492F-829C-53803770489C}" type="presParOf" srcId="{33D4DBFD-0460-4F45-A1A4-95F52A509BFD}" destId="{CDE295CD-39B2-441A-BE09-88BF80F85170}"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BF47CA-4491-4A38-B4E1-3631CB6C49A9}"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460D2B58-C1C4-4939-86F1-B42E854BC8D2}">
      <dgm:prSet phldrT="[Text]"/>
      <dgm:spPr/>
      <dgm:t>
        <a:bodyPr/>
        <a:lstStyle/>
        <a:p>
          <a:r>
            <a:rPr lang="en-US" dirty="0" smtClean="0">
              <a:solidFill>
                <a:schemeClr val="bg1"/>
              </a:solidFill>
            </a:rPr>
            <a:t>PSM</a:t>
          </a:r>
          <a:endParaRPr lang="en-US" dirty="0">
            <a:solidFill>
              <a:schemeClr val="bg1"/>
            </a:solidFill>
          </a:endParaRPr>
        </a:p>
      </dgm:t>
    </dgm:pt>
    <dgm:pt modelId="{8EC00833-376E-4971-9F7D-6738174CBDAE}" type="parTrans" cxnId="{3B744673-5BCB-4D08-AB64-3A1872B3A912}">
      <dgm:prSet/>
      <dgm:spPr/>
      <dgm:t>
        <a:bodyPr/>
        <a:lstStyle/>
        <a:p>
          <a:endParaRPr lang="en-US"/>
        </a:p>
      </dgm:t>
    </dgm:pt>
    <dgm:pt modelId="{3065016A-6D5D-4ED3-ABA6-501DA8956413}" type="sibTrans" cxnId="{3B744673-5BCB-4D08-AB64-3A1872B3A912}">
      <dgm:prSet/>
      <dgm:spPr/>
      <dgm:t>
        <a:bodyPr/>
        <a:lstStyle/>
        <a:p>
          <a:endParaRPr lang="en-US"/>
        </a:p>
      </dgm:t>
    </dgm:pt>
    <dgm:pt modelId="{05D162C1-A069-4631-BBC0-1F8D108761AF}">
      <dgm:prSet phldrT="[Text]"/>
      <dgm:spPr>
        <a:solidFill>
          <a:schemeClr val="accent3"/>
        </a:solidFill>
      </dgm:spPr>
      <dgm:t>
        <a:bodyPr/>
        <a:lstStyle/>
        <a:p>
          <a:r>
            <a:rPr lang="en-US" dirty="0" smtClean="0">
              <a:solidFill>
                <a:schemeClr val="bg1"/>
              </a:solidFill>
            </a:rPr>
            <a:t>Analysis</a:t>
          </a:r>
          <a:endParaRPr lang="en-US" dirty="0">
            <a:solidFill>
              <a:schemeClr val="bg1"/>
            </a:solidFill>
          </a:endParaRPr>
        </a:p>
      </dgm:t>
    </dgm:pt>
    <dgm:pt modelId="{578A0D39-657C-40BB-9AF6-F22215DBC174}" type="parTrans" cxnId="{E694EB20-BAE6-4CA4-9AFC-01EBAAAF0C99}">
      <dgm:prSet/>
      <dgm:spPr/>
      <dgm:t>
        <a:bodyPr/>
        <a:lstStyle/>
        <a:p>
          <a:endParaRPr lang="en-US"/>
        </a:p>
      </dgm:t>
    </dgm:pt>
    <dgm:pt modelId="{B8F8FED1-07D9-41B9-9904-BA08A4A1731F}" type="sibTrans" cxnId="{E694EB20-BAE6-4CA4-9AFC-01EBAAAF0C99}">
      <dgm:prSet/>
      <dgm:spPr/>
      <dgm:t>
        <a:bodyPr/>
        <a:lstStyle/>
        <a:p>
          <a:endParaRPr lang="en-US"/>
        </a:p>
      </dgm:t>
    </dgm:pt>
    <dgm:pt modelId="{B5D9B9DF-4A42-475E-A53C-B538D8AFAA7A}">
      <dgm:prSet phldrT="[Text]"/>
      <dgm:spPr>
        <a:solidFill>
          <a:schemeClr val="accent3"/>
        </a:solidFill>
      </dgm:spPr>
      <dgm:t>
        <a:bodyPr/>
        <a:lstStyle/>
        <a:p>
          <a:r>
            <a:rPr lang="en-US" dirty="0" smtClean="0">
              <a:solidFill>
                <a:schemeClr val="bg1"/>
              </a:solidFill>
              <a:hlinkClick xmlns:r="http://schemas.openxmlformats.org/officeDocument/2006/relationships" r:id="rId1" action="ppaction://hlinksldjump"/>
            </a:rPr>
            <a:t>o</a:t>
          </a:r>
          <a:r>
            <a:rPr lang="en-US" dirty="0" smtClean="0">
              <a:solidFill>
                <a:schemeClr val="bg1"/>
              </a:solidFill>
            </a:rPr>
            <a:t>Solution requirements</a:t>
          </a:r>
          <a:endParaRPr lang="en-US" dirty="0">
            <a:solidFill>
              <a:schemeClr val="bg1"/>
            </a:solidFill>
          </a:endParaRPr>
        </a:p>
      </dgm:t>
    </dgm:pt>
    <dgm:pt modelId="{041915C3-5FE9-4ACC-90D3-8960AFD9878B}" type="parTrans" cxnId="{C837C9D5-80F3-4EED-B7FF-2177F498E889}">
      <dgm:prSet/>
      <dgm:spPr/>
      <dgm:t>
        <a:bodyPr/>
        <a:lstStyle/>
        <a:p>
          <a:endParaRPr lang="en-US"/>
        </a:p>
      </dgm:t>
    </dgm:pt>
    <dgm:pt modelId="{A2433615-282F-4625-A873-F86148DBE40A}" type="sibTrans" cxnId="{C837C9D5-80F3-4EED-B7FF-2177F498E889}">
      <dgm:prSet/>
      <dgm:spPr/>
      <dgm:t>
        <a:bodyPr/>
        <a:lstStyle/>
        <a:p>
          <a:endParaRPr lang="en-US"/>
        </a:p>
      </dgm:t>
    </dgm:pt>
    <dgm:pt modelId="{5D2081B4-FE68-491A-B8F9-39FB55707E5D}">
      <dgm:prSet phldrT="[Text]"/>
      <dgm:spPr>
        <a:solidFill>
          <a:schemeClr val="accent4"/>
        </a:solidFill>
      </dgm:spPr>
      <dgm:t>
        <a:bodyPr/>
        <a:lstStyle/>
        <a:p>
          <a:r>
            <a:rPr lang="en-US" dirty="0" smtClean="0"/>
            <a:t>Design</a:t>
          </a:r>
          <a:endParaRPr lang="en-US" dirty="0"/>
        </a:p>
      </dgm:t>
    </dgm:pt>
    <dgm:pt modelId="{ABF9CC7E-001F-4DFD-B4E9-3FD841297578}" type="parTrans" cxnId="{65951173-2A63-4AA0-9FD3-F5151E07A3B6}">
      <dgm:prSet/>
      <dgm:spPr/>
      <dgm:t>
        <a:bodyPr/>
        <a:lstStyle/>
        <a:p>
          <a:endParaRPr lang="en-US"/>
        </a:p>
      </dgm:t>
    </dgm:pt>
    <dgm:pt modelId="{071640C3-BDC3-4EED-A8FA-FF2337DF5D7D}" type="sibTrans" cxnId="{65951173-2A63-4AA0-9FD3-F5151E07A3B6}">
      <dgm:prSet/>
      <dgm:spPr/>
      <dgm:t>
        <a:bodyPr/>
        <a:lstStyle/>
        <a:p>
          <a:endParaRPr lang="en-US"/>
        </a:p>
      </dgm:t>
    </dgm:pt>
    <dgm:pt modelId="{D63778AD-03A9-41FE-990B-58F19BCDC0BA}">
      <dgm:prSet phldrT="[Text]"/>
      <dgm:spPr>
        <a:solidFill>
          <a:schemeClr val="accent4"/>
        </a:solidFill>
      </dgm:spPr>
      <dgm:t>
        <a:bodyPr/>
        <a:lstStyle/>
        <a:p>
          <a:r>
            <a:rPr lang="en-US" dirty="0" smtClean="0"/>
            <a:t>Solution design</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3E29B03-D007-4FA4-8EB8-DB3EA4DEF88D}" type="parTrans" cxnId="{654B4CF0-AE59-4403-8187-DBC6B2E1EC20}">
      <dgm:prSet/>
      <dgm:spPr/>
      <dgm:t>
        <a:bodyPr/>
        <a:lstStyle/>
        <a:p>
          <a:endParaRPr lang="en-US"/>
        </a:p>
      </dgm:t>
    </dgm:pt>
    <dgm:pt modelId="{74F0F4CD-E04A-4F47-881A-A7BD594FF0BD}" type="sibTrans" cxnId="{654B4CF0-AE59-4403-8187-DBC6B2E1EC20}">
      <dgm:prSet/>
      <dgm:spPr/>
      <dgm:t>
        <a:bodyPr/>
        <a:lstStyle/>
        <a:p>
          <a:endParaRPr lang="en-US"/>
        </a:p>
      </dgm:t>
    </dgm:pt>
    <dgm:pt modelId="{264F8A3D-DDD9-4ADA-AA2F-D8D8F3CDBF9E}">
      <dgm:prSet/>
      <dgm:spPr>
        <a:solidFill>
          <a:schemeClr val="accent2"/>
        </a:solidFill>
      </dgm:spPr>
      <dgm:t>
        <a:bodyPr/>
        <a:lstStyle/>
        <a:p>
          <a:r>
            <a:rPr lang="en-US" dirty="0" smtClean="0"/>
            <a:t>Development</a:t>
          </a:r>
          <a:endParaRPr lang="en-US" dirty="0"/>
        </a:p>
      </dgm:t>
    </dgm:pt>
    <dgm:pt modelId="{02DF2C7D-60EE-4855-A07C-B4E34D9DA0C4}" type="parTrans" cxnId="{D495E061-3571-4307-A635-5D02F519E3B0}">
      <dgm:prSet/>
      <dgm:spPr/>
      <dgm:t>
        <a:bodyPr/>
        <a:lstStyle/>
        <a:p>
          <a:endParaRPr lang="en-US"/>
        </a:p>
      </dgm:t>
    </dgm:pt>
    <dgm:pt modelId="{418A0309-A5E9-48F5-92C7-B5E2D322D1DF}" type="sibTrans" cxnId="{D495E061-3571-4307-A635-5D02F519E3B0}">
      <dgm:prSet/>
      <dgm:spPr/>
      <dgm:t>
        <a:bodyPr/>
        <a:lstStyle/>
        <a:p>
          <a:endParaRPr lang="en-US"/>
        </a:p>
      </dgm:t>
    </dgm:pt>
    <dgm:pt modelId="{38ED99A6-294E-40C4-A1FA-F79DE1004FA4}">
      <dgm:prSet/>
      <dgm:spPr>
        <a:solidFill>
          <a:schemeClr val="accent2"/>
        </a:solidFill>
      </dgm:spPr>
      <dgm:t>
        <a:bodyPr/>
        <a:lstStyle/>
        <a:p>
          <a:r>
            <a:rPr lang="en-US" dirty="0" err="1" smtClean="0"/>
            <a:t>Manipulatiion</a:t>
          </a:r>
          <a:r>
            <a:rPr lang="en-US" dirty="0" smtClean="0"/>
            <a:t> (coding)</a:t>
          </a:r>
          <a:endParaRPr lang="en-US" dirty="0"/>
        </a:p>
      </dgm:t>
    </dgm:pt>
    <dgm:pt modelId="{A2EFFEE7-3EEB-4AB7-8F5E-F295DE615E9E}" type="parTrans" cxnId="{C1D7E2CD-10DC-4C4C-ADEE-EEB83ED79B6D}">
      <dgm:prSet/>
      <dgm:spPr/>
      <dgm:t>
        <a:bodyPr/>
        <a:lstStyle/>
        <a:p>
          <a:endParaRPr lang="en-US"/>
        </a:p>
      </dgm:t>
    </dgm:pt>
    <dgm:pt modelId="{647CF4A5-5AB1-4C2B-9158-9B9FCF2BB537}" type="sibTrans" cxnId="{C1D7E2CD-10DC-4C4C-ADEE-EEB83ED79B6D}">
      <dgm:prSet/>
      <dgm:spPr/>
      <dgm:t>
        <a:bodyPr/>
        <a:lstStyle/>
        <a:p>
          <a:endParaRPr lang="en-US"/>
        </a:p>
      </dgm:t>
    </dgm:pt>
    <dgm:pt modelId="{CE1BF87E-D729-40EC-BCBC-599B94A8CE90}">
      <dgm:prSet/>
      <dgm:spPr>
        <a:solidFill>
          <a:schemeClr val="accent2"/>
        </a:solidFill>
      </dgm:spPr>
      <dgm:t>
        <a:bodyPr/>
        <a:lstStyle/>
        <a:p>
          <a:r>
            <a:rPr lang="en-US" dirty="0" smtClean="0"/>
            <a:t>Documentation</a:t>
          </a:r>
          <a:endParaRPr lang="en-US" dirty="0"/>
        </a:p>
      </dgm:t>
    </dgm:pt>
    <dgm:pt modelId="{8B8238CA-83DF-4E41-A3E1-58B5A9DE5742}" type="parTrans" cxnId="{5D6D4737-0BBD-4428-B0B0-C7C8943E02C6}">
      <dgm:prSet/>
      <dgm:spPr/>
      <dgm:t>
        <a:bodyPr/>
        <a:lstStyle/>
        <a:p>
          <a:endParaRPr lang="en-US"/>
        </a:p>
      </dgm:t>
    </dgm:pt>
    <dgm:pt modelId="{27E3F867-E953-4159-8E24-4C08A06569C8}" type="sibTrans" cxnId="{5D6D4737-0BBD-4428-B0B0-C7C8943E02C6}">
      <dgm:prSet/>
      <dgm:spPr/>
      <dgm:t>
        <a:bodyPr/>
        <a:lstStyle/>
        <a:p>
          <a:endParaRPr lang="en-US"/>
        </a:p>
      </dgm:t>
    </dgm:pt>
    <dgm:pt modelId="{0F71829B-49AC-4880-B724-ECA049FF5598}">
      <dgm:prSet/>
      <dgm:spPr>
        <a:solidFill>
          <a:srgbClr val="FF0000"/>
        </a:solidFill>
      </dgm:spPr>
      <dgm:t>
        <a:bodyPr/>
        <a:lstStyle/>
        <a:p>
          <a:r>
            <a:rPr lang="en-US" dirty="0" smtClean="0"/>
            <a:t>Evaluation</a:t>
          </a:r>
          <a:endParaRPr lang="en-US" dirty="0"/>
        </a:p>
      </dgm:t>
    </dgm:pt>
    <dgm:pt modelId="{90F776DB-3EBA-4766-B205-409C7CCD1E24}" type="parTrans" cxnId="{095F4BFD-64D8-44B3-AB94-46465A34F7DF}">
      <dgm:prSet/>
      <dgm:spPr/>
      <dgm:t>
        <a:bodyPr/>
        <a:lstStyle/>
        <a:p>
          <a:endParaRPr lang="en-US"/>
        </a:p>
      </dgm:t>
    </dgm:pt>
    <dgm:pt modelId="{711DEBEC-ACC0-455B-9955-8ABEF85A8BF2}" type="sibTrans" cxnId="{095F4BFD-64D8-44B3-AB94-46465A34F7DF}">
      <dgm:prSet/>
      <dgm:spPr/>
      <dgm:t>
        <a:bodyPr/>
        <a:lstStyle/>
        <a:p>
          <a:endParaRPr lang="en-US"/>
        </a:p>
      </dgm:t>
    </dgm:pt>
    <dgm:pt modelId="{B23D24C1-063E-4CDB-B07B-E780FF6E0DB0}">
      <dgm:prSet/>
      <dgm:spPr>
        <a:solidFill>
          <a:schemeClr val="accent4"/>
        </a:solidFill>
      </dgm:spPr>
      <dgm:t>
        <a:bodyPr/>
        <a:lstStyle/>
        <a:p>
          <a:r>
            <a:rPr lang="en-US" dirty="0" smtClean="0"/>
            <a:t>Evaluation Criteria</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9D4B8F8-4D01-4AFE-80E0-D07393C8388D}" type="parTrans" cxnId="{6FA2CCB2-8217-49AB-BF59-7A6E1F9550CD}">
      <dgm:prSet/>
      <dgm:spPr/>
      <dgm:t>
        <a:bodyPr/>
        <a:lstStyle/>
        <a:p>
          <a:endParaRPr lang="en-US"/>
        </a:p>
      </dgm:t>
    </dgm:pt>
    <dgm:pt modelId="{53F80BDD-182B-4430-BC85-22E61C761C1F}" type="sibTrans" cxnId="{6FA2CCB2-8217-49AB-BF59-7A6E1F9550CD}">
      <dgm:prSet/>
      <dgm:spPr/>
      <dgm:t>
        <a:bodyPr/>
        <a:lstStyle/>
        <a:p>
          <a:endParaRPr lang="en-US"/>
        </a:p>
      </dgm:t>
    </dgm:pt>
    <dgm:pt modelId="{3FC54326-1482-42E1-A928-4A5FB96B7328}">
      <dgm:prSet/>
      <dgm:spPr>
        <a:solidFill>
          <a:schemeClr val="accent2"/>
        </a:solidFill>
      </dgm:spPr>
      <dgm:t>
        <a:bodyPr/>
        <a:lstStyle/>
        <a:p>
          <a:r>
            <a:rPr lang="en-US" dirty="0" smtClean="0"/>
            <a:t>Validation</a:t>
          </a:r>
          <a:endParaRPr lang="en-US" dirty="0"/>
        </a:p>
      </dgm:t>
    </dgm:pt>
    <dgm:pt modelId="{8A05F587-4524-46D7-91EC-EA2C2E8E37D7}" type="parTrans" cxnId="{44529241-618B-4036-BF36-5EF7257DF64D}">
      <dgm:prSet/>
      <dgm:spPr/>
      <dgm:t>
        <a:bodyPr/>
        <a:lstStyle/>
        <a:p>
          <a:endParaRPr lang="en-US"/>
        </a:p>
      </dgm:t>
    </dgm:pt>
    <dgm:pt modelId="{61D6B52A-4A11-4538-8F3D-0302AE210303}" type="sibTrans" cxnId="{44529241-618B-4036-BF36-5EF7257DF64D}">
      <dgm:prSet/>
      <dgm:spPr/>
      <dgm:t>
        <a:bodyPr/>
        <a:lstStyle/>
        <a:p>
          <a:endParaRPr lang="en-US"/>
        </a:p>
      </dgm:t>
    </dgm:pt>
    <dgm:pt modelId="{364ECC08-B6CA-4A02-B846-B7194F51F64E}">
      <dgm:prSet/>
      <dgm:spPr>
        <a:solidFill>
          <a:schemeClr val="accent2"/>
        </a:solidFill>
      </dgm:spPr>
      <dgm:t>
        <a:bodyPr/>
        <a:lstStyle/>
        <a:p>
          <a:r>
            <a:rPr lang="en-US" dirty="0" smtClean="0"/>
            <a:t>Testing</a:t>
          </a:r>
          <a:endParaRPr lang="en-US" dirty="0"/>
        </a:p>
      </dgm:t>
    </dgm:pt>
    <dgm:pt modelId="{DCF90247-C6BC-4888-9292-534AE2B23175}" type="parTrans" cxnId="{E02CDD1C-965E-4AF9-8B24-8988BF3B2B7A}">
      <dgm:prSet/>
      <dgm:spPr/>
      <dgm:t>
        <a:bodyPr/>
        <a:lstStyle/>
        <a:p>
          <a:endParaRPr lang="en-US"/>
        </a:p>
      </dgm:t>
    </dgm:pt>
    <dgm:pt modelId="{CB5A6290-17FA-41DE-8EEE-0137DBA711DB}" type="sibTrans" cxnId="{E02CDD1C-965E-4AF9-8B24-8988BF3B2B7A}">
      <dgm:prSet/>
      <dgm:spPr/>
      <dgm:t>
        <a:bodyPr/>
        <a:lstStyle/>
        <a:p>
          <a:endParaRPr lang="en-US"/>
        </a:p>
      </dgm:t>
    </dgm:pt>
    <dgm:pt modelId="{612FD920-4C26-48B4-BA11-12E9A24F91F4}">
      <dgm:prSet/>
      <dgm:spPr>
        <a:solidFill>
          <a:srgbClr val="FF0000"/>
        </a:solidFill>
      </dgm:spPr>
      <dgm:t>
        <a:bodyPr/>
        <a:lstStyle/>
        <a:p>
          <a:r>
            <a:rPr lang="en-US" dirty="0" smtClean="0"/>
            <a:t>Strategy</a:t>
          </a:r>
          <a:endParaRPr lang="en-US" dirty="0"/>
        </a:p>
      </dgm:t>
    </dgm:pt>
    <dgm:pt modelId="{50E5BCD8-7E7A-4A7E-AFF8-7BE32D504DB1}" type="parTrans" cxnId="{3E8236D1-A6DE-4D72-8925-91F4B25AAB92}">
      <dgm:prSet/>
      <dgm:spPr/>
      <dgm:t>
        <a:bodyPr/>
        <a:lstStyle/>
        <a:p>
          <a:endParaRPr lang="en-US"/>
        </a:p>
      </dgm:t>
    </dgm:pt>
    <dgm:pt modelId="{CE52097F-61FA-4D0B-B7E7-CC7B4758FD78}" type="sibTrans" cxnId="{3E8236D1-A6DE-4D72-8925-91F4B25AAB92}">
      <dgm:prSet/>
      <dgm:spPr/>
      <dgm:t>
        <a:bodyPr/>
        <a:lstStyle/>
        <a:p>
          <a:endParaRPr lang="en-US"/>
        </a:p>
      </dgm:t>
    </dgm:pt>
    <dgm:pt modelId="{E4C5837C-2210-4AD4-92D9-CA94C57021BD}">
      <dgm:prSet/>
      <dgm:spPr>
        <a:solidFill>
          <a:srgbClr val="FF0000"/>
        </a:solidFill>
      </dgm:spPr>
      <dgm:t>
        <a:bodyPr/>
        <a:lstStyle/>
        <a:p>
          <a:r>
            <a:rPr lang="en-US" dirty="0" smtClean="0"/>
            <a:t>Report</a:t>
          </a:r>
          <a:endParaRPr lang="en-US" dirty="0"/>
        </a:p>
      </dgm:t>
    </dgm:pt>
    <dgm:pt modelId="{B35567BB-74E3-433F-9A33-E1B238B36F68}" type="parTrans" cxnId="{2860F5A8-EB76-41F4-9C5F-D101E269C2A9}">
      <dgm:prSet/>
      <dgm:spPr/>
      <dgm:t>
        <a:bodyPr/>
        <a:lstStyle/>
        <a:p>
          <a:endParaRPr lang="en-US"/>
        </a:p>
      </dgm:t>
    </dgm:pt>
    <dgm:pt modelId="{3392E448-6833-4814-9C92-F33D4B449E4F}" type="sibTrans" cxnId="{2860F5A8-EB76-41F4-9C5F-D101E269C2A9}">
      <dgm:prSet/>
      <dgm:spPr/>
      <dgm:t>
        <a:bodyPr/>
        <a:lstStyle/>
        <a:p>
          <a:endParaRPr lang="en-US"/>
        </a:p>
      </dgm:t>
    </dgm:pt>
    <dgm:pt modelId="{7874E25B-1770-4C42-B330-61144A93233C}">
      <dgm:prSet phldrT="[Text]"/>
      <dgm:spPr>
        <a:solidFill>
          <a:schemeClr val="accent3"/>
        </a:solidFill>
      </dgm:spPr>
      <dgm:t>
        <a:bodyPr/>
        <a:lstStyle/>
        <a:p>
          <a:r>
            <a:rPr lang="en-US" dirty="0" smtClean="0">
              <a:solidFill>
                <a:schemeClr val="bg1"/>
              </a:solidFill>
            </a:rPr>
            <a:t>Solution constraints</a:t>
          </a:r>
          <a:endParaRPr lang="en-US"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32EA94D-BEC6-4D82-8092-0543F2A414B7}" type="sibTrans" cxnId="{ECA3F68E-8F19-47BA-9BB2-CADA3BFEE848}">
      <dgm:prSet/>
      <dgm:spPr/>
      <dgm:t>
        <a:bodyPr/>
        <a:lstStyle/>
        <a:p>
          <a:endParaRPr lang="en-US"/>
        </a:p>
      </dgm:t>
    </dgm:pt>
    <dgm:pt modelId="{7911A666-E25F-4704-AE44-22FCE6308906}" type="parTrans" cxnId="{ECA3F68E-8F19-47BA-9BB2-CADA3BFEE848}">
      <dgm:prSet/>
      <dgm:spPr/>
      <dgm:t>
        <a:bodyPr/>
        <a:lstStyle/>
        <a:p>
          <a:endParaRPr lang="en-US"/>
        </a:p>
      </dgm:t>
    </dgm:pt>
    <dgm:pt modelId="{FEDB4CBF-38D0-46FD-9CD2-D23454E14AAB}">
      <dgm:prSet/>
      <dgm:spPr>
        <a:solidFill>
          <a:schemeClr val="accent3"/>
        </a:solidFill>
      </dgm:spPr>
      <dgm:t>
        <a:bodyPr/>
        <a:lstStyle/>
        <a:p>
          <a:r>
            <a:rPr lang="en-US" dirty="0" smtClean="0">
              <a:solidFill>
                <a:schemeClr val="bg1"/>
              </a:solidFill>
            </a:rPr>
            <a:t>Scope of solution</a:t>
          </a:r>
          <a:endParaRPr lang="en-US"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5A5F6848-7D90-431E-BE90-B043DEC3BB48}" type="sibTrans" cxnId="{F2BB9875-A1AC-4FB3-8991-44C4BC2B2CC8}">
      <dgm:prSet/>
      <dgm:spPr/>
      <dgm:t>
        <a:bodyPr/>
        <a:lstStyle/>
        <a:p>
          <a:endParaRPr lang="en-US"/>
        </a:p>
      </dgm:t>
    </dgm:pt>
    <dgm:pt modelId="{FAF17768-5AAD-4605-8622-E3F3AE163A5B}" type="parTrans" cxnId="{F2BB9875-A1AC-4FB3-8991-44C4BC2B2CC8}">
      <dgm:prSet/>
      <dgm:spPr/>
      <dgm:t>
        <a:bodyPr/>
        <a:lstStyle/>
        <a:p>
          <a:endParaRPr lang="en-US"/>
        </a:p>
      </dgm:t>
    </dgm:pt>
    <dgm:pt modelId="{DDB5DF98-C911-49E4-AE94-AEC8C4996928}" type="pres">
      <dgm:prSet presAssocID="{08BF47CA-4491-4A38-B4E1-3631CB6C49A9}" presName="hierChild1" presStyleCnt="0">
        <dgm:presLayoutVars>
          <dgm:orgChart val="1"/>
          <dgm:chPref val="1"/>
          <dgm:dir/>
          <dgm:animOne val="branch"/>
          <dgm:animLvl val="lvl"/>
          <dgm:resizeHandles/>
        </dgm:presLayoutVars>
      </dgm:prSet>
      <dgm:spPr/>
      <dgm:t>
        <a:bodyPr/>
        <a:lstStyle/>
        <a:p>
          <a:endParaRPr lang="en-US"/>
        </a:p>
      </dgm:t>
    </dgm:pt>
    <dgm:pt modelId="{A39FAC5C-C86E-4298-B16E-7D6FCA013296}" type="pres">
      <dgm:prSet presAssocID="{460D2B58-C1C4-4939-86F1-B42E854BC8D2}" presName="hierRoot1" presStyleCnt="0">
        <dgm:presLayoutVars>
          <dgm:hierBranch val="init"/>
        </dgm:presLayoutVars>
      </dgm:prSet>
      <dgm:spPr/>
    </dgm:pt>
    <dgm:pt modelId="{CE14084B-6C48-41A4-97C6-1ED6F73B7ECE}" type="pres">
      <dgm:prSet presAssocID="{460D2B58-C1C4-4939-86F1-B42E854BC8D2}" presName="rootComposite1" presStyleCnt="0"/>
      <dgm:spPr/>
    </dgm:pt>
    <dgm:pt modelId="{C6F19ADB-5541-4711-B9D4-63DF9B2307EE}" type="pres">
      <dgm:prSet presAssocID="{460D2B58-C1C4-4939-86F1-B42E854BC8D2}" presName="rootText1" presStyleLbl="node0" presStyleIdx="0" presStyleCnt="1">
        <dgm:presLayoutVars>
          <dgm:chPref val="3"/>
        </dgm:presLayoutVars>
      </dgm:prSet>
      <dgm:spPr/>
      <dgm:t>
        <a:bodyPr/>
        <a:lstStyle/>
        <a:p>
          <a:endParaRPr lang="en-US"/>
        </a:p>
      </dgm:t>
    </dgm:pt>
    <dgm:pt modelId="{E8565612-EFEF-4DCE-9B71-3EACAC2FD6E1}" type="pres">
      <dgm:prSet presAssocID="{460D2B58-C1C4-4939-86F1-B42E854BC8D2}" presName="rootConnector1" presStyleLbl="node1" presStyleIdx="0" presStyleCnt="0"/>
      <dgm:spPr/>
      <dgm:t>
        <a:bodyPr/>
        <a:lstStyle/>
        <a:p>
          <a:endParaRPr lang="en-US"/>
        </a:p>
      </dgm:t>
    </dgm:pt>
    <dgm:pt modelId="{0628B90A-D15A-4908-A05D-2B80DDBDF9B8}" type="pres">
      <dgm:prSet presAssocID="{460D2B58-C1C4-4939-86F1-B42E854BC8D2}" presName="hierChild2" presStyleCnt="0"/>
      <dgm:spPr/>
    </dgm:pt>
    <dgm:pt modelId="{70242A9A-0901-449A-B61E-3BDF3959C5BF}" type="pres">
      <dgm:prSet presAssocID="{578A0D39-657C-40BB-9AF6-F22215DBC174}" presName="Name37" presStyleLbl="parChTrans1D2" presStyleIdx="0" presStyleCnt="4"/>
      <dgm:spPr/>
      <dgm:t>
        <a:bodyPr/>
        <a:lstStyle/>
        <a:p>
          <a:endParaRPr lang="en-US"/>
        </a:p>
      </dgm:t>
    </dgm:pt>
    <dgm:pt modelId="{2543B6B4-56FD-4C60-8FAE-5EF2AC8FC510}" type="pres">
      <dgm:prSet presAssocID="{05D162C1-A069-4631-BBC0-1F8D108761AF}" presName="hierRoot2" presStyleCnt="0">
        <dgm:presLayoutVars>
          <dgm:hierBranch val="init"/>
        </dgm:presLayoutVars>
      </dgm:prSet>
      <dgm:spPr/>
    </dgm:pt>
    <dgm:pt modelId="{6CD938C2-F9B0-442E-B05E-3BB1C8B75A6B}" type="pres">
      <dgm:prSet presAssocID="{05D162C1-A069-4631-BBC0-1F8D108761AF}" presName="rootComposite" presStyleCnt="0"/>
      <dgm:spPr/>
    </dgm:pt>
    <dgm:pt modelId="{2B750039-0807-499D-9A0B-47A2DA9653F8}" type="pres">
      <dgm:prSet presAssocID="{05D162C1-A069-4631-BBC0-1F8D108761AF}" presName="rootText" presStyleLbl="node2" presStyleIdx="0" presStyleCnt="4">
        <dgm:presLayoutVars>
          <dgm:chPref val="3"/>
        </dgm:presLayoutVars>
      </dgm:prSet>
      <dgm:spPr/>
      <dgm:t>
        <a:bodyPr/>
        <a:lstStyle/>
        <a:p>
          <a:endParaRPr lang="en-US"/>
        </a:p>
      </dgm:t>
    </dgm:pt>
    <dgm:pt modelId="{5C64EAC3-13C1-47A8-A43D-AD4BBB961DBD}" type="pres">
      <dgm:prSet presAssocID="{05D162C1-A069-4631-BBC0-1F8D108761AF}" presName="rootConnector" presStyleLbl="node2" presStyleIdx="0" presStyleCnt="4"/>
      <dgm:spPr/>
      <dgm:t>
        <a:bodyPr/>
        <a:lstStyle/>
        <a:p>
          <a:endParaRPr lang="en-US"/>
        </a:p>
      </dgm:t>
    </dgm:pt>
    <dgm:pt modelId="{C93A2DEC-7E3D-4DAC-86EA-71D0FDE15E60}" type="pres">
      <dgm:prSet presAssocID="{05D162C1-A069-4631-BBC0-1F8D108761AF}" presName="hierChild4" presStyleCnt="0"/>
      <dgm:spPr/>
    </dgm:pt>
    <dgm:pt modelId="{A0C0A1CD-5394-4C97-BF34-00170957162C}" type="pres">
      <dgm:prSet presAssocID="{041915C3-5FE9-4ACC-90D3-8960AFD9878B}" presName="Name37" presStyleLbl="parChTrans1D3" presStyleIdx="0" presStyleCnt="11"/>
      <dgm:spPr/>
      <dgm:t>
        <a:bodyPr/>
        <a:lstStyle/>
        <a:p>
          <a:endParaRPr lang="en-US"/>
        </a:p>
      </dgm:t>
    </dgm:pt>
    <dgm:pt modelId="{46FA660B-7A17-4A97-BF69-4EADA341C886}" type="pres">
      <dgm:prSet presAssocID="{B5D9B9DF-4A42-475E-A53C-B538D8AFAA7A}" presName="hierRoot2" presStyleCnt="0">
        <dgm:presLayoutVars>
          <dgm:hierBranch val="init"/>
        </dgm:presLayoutVars>
      </dgm:prSet>
      <dgm:spPr/>
    </dgm:pt>
    <dgm:pt modelId="{EA7F1131-8EF8-4A9E-8445-5F0EB08562F0}" type="pres">
      <dgm:prSet presAssocID="{B5D9B9DF-4A42-475E-A53C-B538D8AFAA7A}" presName="rootComposite" presStyleCnt="0"/>
      <dgm:spPr/>
    </dgm:pt>
    <dgm:pt modelId="{6FB61DE9-314C-464F-94FE-38A744BB8386}" type="pres">
      <dgm:prSet presAssocID="{B5D9B9DF-4A42-475E-A53C-B538D8AFAA7A}" presName="rootText" presStyleLbl="node3" presStyleIdx="0" presStyleCnt="11">
        <dgm:presLayoutVars>
          <dgm:chPref val="3"/>
        </dgm:presLayoutVars>
      </dgm:prSet>
      <dgm:spPr/>
      <dgm:t>
        <a:bodyPr/>
        <a:lstStyle/>
        <a:p>
          <a:endParaRPr lang="en-US"/>
        </a:p>
      </dgm:t>
    </dgm:pt>
    <dgm:pt modelId="{1AB5B51B-0482-40B0-BBBB-A609B23848D9}" type="pres">
      <dgm:prSet presAssocID="{B5D9B9DF-4A42-475E-A53C-B538D8AFAA7A}" presName="rootConnector" presStyleLbl="node3" presStyleIdx="0" presStyleCnt="11"/>
      <dgm:spPr/>
      <dgm:t>
        <a:bodyPr/>
        <a:lstStyle/>
        <a:p>
          <a:endParaRPr lang="en-US"/>
        </a:p>
      </dgm:t>
    </dgm:pt>
    <dgm:pt modelId="{38C35612-A70C-4112-BB1F-C899C44DD6A7}" type="pres">
      <dgm:prSet presAssocID="{B5D9B9DF-4A42-475E-A53C-B538D8AFAA7A}" presName="hierChild4" presStyleCnt="0"/>
      <dgm:spPr/>
    </dgm:pt>
    <dgm:pt modelId="{35727CC9-4AE9-4A11-BF68-50135B71E8CD}" type="pres">
      <dgm:prSet presAssocID="{B5D9B9DF-4A42-475E-A53C-B538D8AFAA7A}" presName="hierChild5" presStyleCnt="0"/>
      <dgm:spPr/>
    </dgm:pt>
    <dgm:pt modelId="{6E19F8FD-D5EC-4413-90E5-2B1CF6AB7BD0}" type="pres">
      <dgm:prSet presAssocID="{7911A666-E25F-4704-AE44-22FCE6308906}" presName="Name37" presStyleLbl="parChTrans1D3" presStyleIdx="1" presStyleCnt="11"/>
      <dgm:spPr/>
      <dgm:t>
        <a:bodyPr/>
        <a:lstStyle/>
        <a:p>
          <a:endParaRPr lang="en-US"/>
        </a:p>
      </dgm:t>
    </dgm:pt>
    <dgm:pt modelId="{472EC4C3-AAD3-4327-9D78-C88601849962}" type="pres">
      <dgm:prSet presAssocID="{7874E25B-1770-4C42-B330-61144A93233C}" presName="hierRoot2" presStyleCnt="0">
        <dgm:presLayoutVars>
          <dgm:hierBranch val="init"/>
        </dgm:presLayoutVars>
      </dgm:prSet>
      <dgm:spPr/>
    </dgm:pt>
    <dgm:pt modelId="{34812589-3FED-461B-BC3F-D8621D75D938}" type="pres">
      <dgm:prSet presAssocID="{7874E25B-1770-4C42-B330-61144A93233C}" presName="rootComposite" presStyleCnt="0"/>
      <dgm:spPr/>
    </dgm:pt>
    <dgm:pt modelId="{E11E0131-8884-4B11-A76A-C9503F4E9182}" type="pres">
      <dgm:prSet presAssocID="{7874E25B-1770-4C42-B330-61144A93233C}" presName="rootText" presStyleLbl="node3" presStyleIdx="1" presStyleCnt="11">
        <dgm:presLayoutVars>
          <dgm:chPref val="3"/>
        </dgm:presLayoutVars>
      </dgm:prSet>
      <dgm:spPr/>
      <dgm:t>
        <a:bodyPr/>
        <a:lstStyle/>
        <a:p>
          <a:endParaRPr lang="en-US"/>
        </a:p>
      </dgm:t>
    </dgm:pt>
    <dgm:pt modelId="{0DBBBB39-1811-4FD5-841D-2D917AEC1101}" type="pres">
      <dgm:prSet presAssocID="{7874E25B-1770-4C42-B330-61144A93233C}" presName="rootConnector" presStyleLbl="node3" presStyleIdx="1" presStyleCnt="11"/>
      <dgm:spPr/>
      <dgm:t>
        <a:bodyPr/>
        <a:lstStyle/>
        <a:p>
          <a:endParaRPr lang="en-US"/>
        </a:p>
      </dgm:t>
    </dgm:pt>
    <dgm:pt modelId="{B03D37EA-6364-470B-A378-BCBAD56A5800}" type="pres">
      <dgm:prSet presAssocID="{7874E25B-1770-4C42-B330-61144A93233C}" presName="hierChild4" presStyleCnt="0"/>
      <dgm:spPr/>
    </dgm:pt>
    <dgm:pt modelId="{BF3532D9-AD53-41E4-9E8B-AAE5E95D807F}" type="pres">
      <dgm:prSet presAssocID="{7874E25B-1770-4C42-B330-61144A93233C}" presName="hierChild5" presStyleCnt="0"/>
      <dgm:spPr/>
    </dgm:pt>
    <dgm:pt modelId="{6512B613-4B13-4FB5-B43F-6B1DEEB3E688}" type="pres">
      <dgm:prSet presAssocID="{FAF17768-5AAD-4605-8622-E3F3AE163A5B}" presName="Name37" presStyleLbl="parChTrans1D3" presStyleIdx="2" presStyleCnt="11"/>
      <dgm:spPr/>
      <dgm:t>
        <a:bodyPr/>
        <a:lstStyle/>
        <a:p>
          <a:endParaRPr lang="en-US"/>
        </a:p>
      </dgm:t>
    </dgm:pt>
    <dgm:pt modelId="{040D9E64-8D87-4745-A637-5A11C7A73EF9}" type="pres">
      <dgm:prSet presAssocID="{FEDB4CBF-38D0-46FD-9CD2-D23454E14AAB}" presName="hierRoot2" presStyleCnt="0">
        <dgm:presLayoutVars>
          <dgm:hierBranch val="init"/>
        </dgm:presLayoutVars>
      </dgm:prSet>
      <dgm:spPr/>
    </dgm:pt>
    <dgm:pt modelId="{9B2C19D4-8CCF-48F4-93DB-FF56378A8740}" type="pres">
      <dgm:prSet presAssocID="{FEDB4CBF-38D0-46FD-9CD2-D23454E14AAB}" presName="rootComposite" presStyleCnt="0"/>
      <dgm:spPr/>
    </dgm:pt>
    <dgm:pt modelId="{BF20173E-D4E7-465F-BD86-F7285AA29184}" type="pres">
      <dgm:prSet presAssocID="{FEDB4CBF-38D0-46FD-9CD2-D23454E14AAB}" presName="rootText" presStyleLbl="node3" presStyleIdx="2" presStyleCnt="11">
        <dgm:presLayoutVars>
          <dgm:chPref val="3"/>
        </dgm:presLayoutVars>
      </dgm:prSet>
      <dgm:spPr/>
      <dgm:t>
        <a:bodyPr/>
        <a:lstStyle/>
        <a:p>
          <a:endParaRPr lang="en-US"/>
        </a:p>
      </dgm:t>
    </dgm:pt>
    <dgm:pt modelId="{857D7B6D-2AAC-490E-8041-52BDFA5C8CD7}" type="pres">
      <dgm:prSet presAssocID="{FEDB4CBF-38D0-46FD-9CD2-D23454E14AAB}" presName="rootConnector" presStyleLbl="node3" presStyleIdx="2" presStyleCnt="11"/>
      <dgm:spPr/>
      <dgm:t>
        <a:bodyPr/>
        <a:lstStyle/>
        <a:p>
          <a:endParaRPr lang="en-US"/>
        </a:p>
      </dgm:t>
    </dgm:pt>
    <dgm:pt modelId="{B76919F0-8FD4-4570-BF32-BBCA908E5329}" type="pres">
      <dgm:prSet presAssocID="{FEDB4CBF-38D0-46FD-9CD2-D23454E14AAB}" presName="hierChild4" presStyleCnt="0"/>
      <dgm:spPr/>
    </dgm:pt>
    <dgm:pt modelId="{F7CCA368-E46F-4129-A075-B89561D068B7}" type="pres">
      <dgm:prSet presAssocID="{FEDB4CBF-38D0-46FD-9CD2-D23454E14AAB}" presName="hierChild5" presStyleCnt="0"/>
      <dgm:spPr/>
    </dgm:pt>
    <dgm:pt modelId="{8E3B3630-66AF-4757-9D14-0061FAF95A5E}" type="pres">
      <dgm:prSet presAssocID="{05D162C1-A069-4631-BBC0-1F8D108761AF}" presName="hierChild5" presStyleCnt="0"/>
      <dgm:spPr/>
    </dgm:pt>
    <dgm:pt modelId="{3B9A5B6F-AAB3-4D40-9F40-F28DDB6FB239}" type="pres">
      <dgm:prSet presAssocID="{ABF9CC7E-001F-4DFD-B4E9-3FD841297578}" presName="Name37" presStyleLbl="parChTrans1D2" presStyleIdx="1" presStyleCnt="4"/>
      <dgm:spPr/>
      <dgm:t>
        <a:bodyPr/>
        <a:lstStyle/>
        <a:p>
          <a:endParaRPr lang="en-US"/>
        </a:p>
      </dgm:t>
    </dgm:pt>
    <dgm:pt modelId="{78653CF6-098C-46EA-948F-FE9275BE1AFA}" type="pres">
      <dgm:prSet presAssocID="{5D2081B4-FE68-491A-B8F9-39FB55707E5D}" presName="hierRoot2" presStyleCnt="0">
        <dgm:presLayoutVars>
          <dgm:hierBranch val="init"/>
        </dgm:presLayoutVars>
      </dgm:prSet>
      <dgm:spPr/>
    </dgm:pt>
    <dgm:pt modelId="{7B913A7B-5B32-4EF4-9B17-1EF4662A62FE}" type="pres">
      <dgm:prSet presAssocID="{5D2081B4-FE68-491A-B8F9-39FB55707E5D}" presName="rootComposite" presStyleCnt="0"/>
      <dgm:spPr/>
    </dgm:pt>
    <dgm:pt modelId="{AECE19C0-449F-4D0D-9177-12EC7138BF94}" type="pres">
      <dgm:prSet presAssocID="{5D2081B4-FE68-491A-B8F9-39FB55707E5D}" presName="rootText" presStyleLbl="node2" presStyleIdx="1" presStyleCnt="4">
        <dgm:presLayoutVars>
          <dgm:chPref val="3"/>
        </dgm:presLayoutVars>
      </dgm:prSet>
      <dgm:spPr/>
      <dgm:t>
        <a:bodyPr/>
        <a:lstStyle/>
        <a:p>
          <a:endParaRPr lang="en-US"/>
        </a:p>
      </dgm:t>
    </dgm:pt>
    <dgm:pt modelId="{D1F214AB-D20D-424D-A912-B7DFCB027BE4}" type="pres">
      <dgm:prSet presAssocID="{5D2081B4-FE68-491A-B8F9-39FB55707E5D}" presName="rootConnector" presStyleLbl="node2" presStyleIdx="1" presStyleCnt="4"/>
      <dgm:spPr/>
      <dgm:t>
        <a:bodyPr/>
        <a:lstStyle/>
        <a:p>
          <a:endParaRPr lang="en-US"/>
        </a:p>
      </dgm:t>
    </dgm:pt>
    <dgm:pt modelId="{37AF4BBC-23B7-4F9B-A472-3043B2D0F89F}" type="pres">
      <dgm:prSet presAssocID="{5D2081B4-FE68-491A-B8F9-39FB55707E5D}" presName="hierChild4" presStyleCnt="0"/>
      <dgm:spPr/>
    </dgm:pt>
    <dgm:pt modelId="{4115E9ED-13EB-43E8-9E74-146EB1C4AF93}" type="pres">
      <dgm:prSet presAssocID="{63E29B03-D007-4FA4-8EB8-DB3EA4DEF88D}" presName="Name37" presStyleLbl="parChTrans1D3" presStyleIdx="3" presStyleCnt="11"/>
      <dgm:spPr/>
      <dgm:t>
        <a:bodyPr/>
        <a:lstStyle/>
        <a:p>
          <a:endParaRPr lang="en-US"/>
        </a:p>
      </dgm:t>
    </dgm:pt>
    <dgm:pt modelId="{442CAB52-FED6-434C-9086-FE7C5BC5CAF7}" type="pres">
      <dgm:prSet presAssocID="{D63778AD-03A9-41FE-990B-58F19BCDC0BA}" presName="hierRoot2" presStyleCnt="0">
        <dgm:presLayoutVars>
          <dgm:hierBranch val="init"/>
        </dgm:presLayoutVars>
      </dgm:prSet>
      <dgm:spPr/>
    </dgm:pt>
    <dgm:pt modelId="{55B7C3D3-0A8E-4CA8-B916-19925EA95C05}" type="pres">
      <dgm:prSet presAssocID="{D63778AD-03A9-41FE-990B-58F19BCDC0BA}" presName="rootComposite" presStyleCnt="0"/>
      <dgm:spPr/>
    </dgm:pt>
    <dgm:pt modelId="{069A5206-669B-44B0-9528-D80F3F08C18B}" type="pres">
      <dgm:prSet presAssocID="{D63778AD-03A9-41FE-990B-58F19BCDC0BA}" presName="rootText" presStyleLbl="node3" presStyleIdx="3" presStyleCnt="11">
        <dgm:presLayoutVars>
          <dgm:chPref val="3"/>
        </dgm:presLayoutVars>
      </dgm:prSet>
      <dgm:spPr/>
      <dgm:t>
        <a:bodyPr/>
        <a:lstStyle/>
        <a:p>
          <a:endParaRPr lang="en-US"/>
        </a:p>
      </dgm:t>
    </dgm:pt>
    <dgm:pt modelId="{9B82A3CD-4BA0-4CBC-92B5-532D4A4EDB45}" type="pres">
      <dgm:prSet presAssocID="{D63778AD-03A9-41FE-990B-58F19BCDC0BA}" presName="rootConnector" presStyleLbl="node3" presStyleIdx="3" presStyleCnt="11"/>
      <dgm:spPr/>
      <dgm:t>
        <a:bodyPr/>
        <a:lstStyle/>
        <a:p>
          <a:endParaRPr lang="en-US"/>
        </a:p>
      </dgm:t>
    </dgm:pt>
    <dgm:pt modelId="{9A466CD3-1F1C-4418-989D-F203A5039C92}" type="pres">
      <dgm:prSet presAssocID="{D63778AD-03A9-41FE-990B-58F19BCDC0BA}" presName="hierChild4" presStyleCnt="0"/>
      <dgm:spPr/>
    </dgm:pt>
    <dgm:pt modelId="{B641F1AA-86C9-46EF-8833-D757C397A675}" type="pres">
      <dgm:prSet presAssocID="{D63778AD-03A9-41FE-990B-58F19BCDC0BA}" presName="hierChild5" presStyleCnt="0"/>
      <dgm:spPr/>
    </dgm:pt>
    <dgm:pt modelId="{A4B1A60F-7EAC-4212-9647-CD2ACE69029A}" type="pres">
      <dgm:prSet presAssocID="{D9D4B8F8-4D01-4AFE-80E0-D07393C8388D}" presName="Name37" presStyleLbl="parChTrans1D3" presStyleIdx="4" presStyleCnt="11"/>
      <dgm:spPr/>
      <dgm:t>
        <a:bodyPr/>
        <a:lstStyle/>
        <a:p>
          <a:endParaRPr lang="en-US"/>
        </a:p>
      </dgm:t>
    </dgm:pt>
    <dgm:pt modelId="{1C05707C-27A3-4749-ACCF-F540FA19817E}" type="pres">
      <dgm:prSet presAssocID="{B23D24C1-063E-4CDB-B07B-E780FF6E0DB0}" presName="hierRoot2" presStyleCnt="0">
        <dgm:presLayoutVars>
          <dgm:hierBranch val="init"/>
        </dgm:presLayoutVars>
      </dgm:prSet>
      <dgm:spPr/>
    </dgm:pt>
    <dgm:pt modelId="{D0B8CCF8-8F98-4F89-BE71-3D4D031CF9B4}" type="pres">
      <dgm:prSet presAssocID="{B23D24C1-063E-4CDB-B07B-E780FF6E0DB0}" presName="rootComposite" presStyleCnt="0"/>
      <dgm:spPr/>
    </dgm:pt>
    <dgm:pt modelId="{A360E5CB-DB8B-4E8D-BB1D-8A0F872490C4}" type="pres">
      <dgm:prSet presAssocID="{B23D24C1-063E-4CDB-B07B-E780FF6E0DB0}" presName="rootText" presStyleLbl="node3" presStyleIdx="4" presStyleCnt="11">
        <dgm:presLayoutVars>
          <dgm:chPref val="3"/>
        </dgm:presLayoutVars>
      </dgm:prSet>
      <dgm:spPr/>
      <dgm:t>
        <a:bodyPr/>
        <a:lstStyle/>
        <a:p>
          <a:endParaRPr lang="en-US"/>
        </a:p>
      </dgm:t>
    </dgm:pt>
    <dgm:pt modelId="{489A7A2D-0200-4F26-AF9C-8A68A8CDE952}" type="pres">
      <dgm:prSet presAssocID="{B23D24C1-063E-4CDB-B07B-E780FF6E0DB0}" presName="rootConnector" presStyleLbl="node3" presStyleIdx="4" presStyleCnt="11"/>
      <dgm:spPr/>
      <dgm:t>
        <a:bodyPr/>
        <a:lstStyle/>
        <a:p>
          <a:endParaRPr lang="en-US"/>
        </a:p>
      </dgm:t>
    </dgm:pt>
    <dgm:pt modelId="{AA695786-E8C2-4AAF-9B7F-49846AC6AC32}" type="pres">
      <dgm:prSet presAssocID="{B23D24C1-063E-4CDB-B07B-E780FF6E0DB0}" presName="hierChild4" presStyleCnt="0"/>
      <dgm:spPr/>
    </dgm:pt>
    <dgm:pt modelId="{882B66BD-8A7B-4CC3-B518-272CA1AC107F}" type="pres">
      <dgm:prSet presAssocID="{B23D24C1-063E-4CDB-B07B-E780FF6E0DB0}" presName="hierChild5" presStyleCnt="0"/>
      <dgm:spPr/>
    </dgm:pt>
    <dgm:pt modelId="{0B8DB909-E1B5-4531-9322-D8B9A0FA1FCD}" type="pres">
      <dgm:prSet presAssocID="{5D2081B4-FE68-491A-B8F9-39FB55707E5D}" presName="hierChild5" presStyleCnt="0"/>
      <dgm:spPr/>
    </dgm:pt>
    <dgm:pt modelId="{A808CDEA-1756-4ED7-8C92-21C4AB8C86C2}" type="pres">
      <dgm:prSet presAssocID="{02DF2C7D-60EE-4855-A07C-B4E34D9DA0C4}" presName="Name37" presStyleLbl="parChTrans1D2" presStyleIdx="2" presStyleCnt="4"/>
      <dgm:spPr/>
      <dgm:t>
        <a:bodyPr/>
        <a:lstStyle/>
        <a:p>
          <a:endParaRPr lang="en-US"/>
        </a:p>
      </dgm:t>
    </dgm:pt>
    <dgm:pt modelId="{0E588025-6AAE-4748-91AB-0C8F8DAA580A}" type="pres">
      <dgm:prSet presAssocID="{264F8A3D-DDD9-4ADA-AA2F-D8D8F3CDBF9E}" presName="hierRoot2" presStyleCnt="0">
        <dgm:presLayoutVars>
          <dgm:hierBranch val="init"/>
        </dgm:presLayoutVars>
      </dgm:prSet>
      <dgm:spPr/>
    </dgm:pt>
    <dgm:pt modelId="{CD36D1FE-EF88-48F3-B82B-C8FBDD2FE59C}" type="pres">
      <dgm:prSet presAssocID="{264F8A3D-DDD9-4ADA-AA2F-D8D8F3CDBF9E}" presName="rootComposite" presStyleCnt="0"/>
      <dgm:spPr/>
    </dgm:pt>
    <dgm:pt modelId="{70D95C16-2B14-4AD1-818F-3EF0550975A2}" type="pres">
      <dgm:prSet presAssocID="{264F8A3D-DDD9-4ADA-AA2F-D8D8F3CDBF9E}" presName="rootText" presStyleLbl="node2" presStyleIdx="2" presStyleCnt="4">
        <dgm:presLayoutVars>
          <dgm:chPref val="3"/>
        </dgm:presLayoutVars>
      </dgm:prSet>
      <dgm:spPr/>
      <dgm:t>
        <a:bodyPr/>
        <a:lstStyle/>
        <a:p>
          <a:endParaRPr lang="en-US"/>
        </a:p>
      </dgm:t>
    </dgm:pt>
    <dgm:pt modelId="{8B2EF5E4-2EC5-49FB-B059-86732CE49961}" type="pres">
      <dgm:prSet presAssocID="{264F8A3D-DDD9-4ADA-AA2F-D8D8F3CDBF9E}" presName="rootConnector" presStyleLbl="node2" presStyleIdx="2" presStyleCnt="4"/>
      <dgm:spPr/>
      <dgm:t>
        <a:bodyPr/>
        <a:lstStyle/>
        <a:p>
          <a:endParaRPr lang="en-US"/>
        </a:p>
      </dgm:t>
    </dgm:pt>
    <dgm:pt modelId="{57CCBCCD-B11B-4199-ADFA-BB9712DEFA6A}" type="pres">
      <dgm:prSet presAssocID="{264F8A3D-DDD9-4ADA-AA2F-D8D8F3CDBF9E}" presName="hierChild4" presStyleCnt="0"/>
      <dgm:spPr/>
    </dgm:pt>
    <dgm:pt modelId="{E9B4E7E4-614A-46D1-940A-69766EFC838F}" type="pres">
      <dgm:prSet presAssocID="{A2EFFEE7-3EEB-4AB7-8F5E-F295DE615E9E}" presName="Name37" presStyleLbl="parChTrans1D3" presStyleIdx="5" presStyleCnt="11"/>
      <dgm:spPr/>
      <dgm:t>
        <a:bodyPr/>
        <a:lstStyle/>
        <a:p>
          <a:endParaRPr lang="en-US"/>
        </a:p>
      </dgm:t>
    </dgm:pt>
    <dgm:pt modelId="{D6A9F6CF-8A53-47D5-B55A-D2E20FECA8AE}" type="pres">
      <dgm:prSet presAssocID="{38ED99A6-294E-40C4-A1FA-F79DE1004FA4}" presName="hierRoot2" presStyleCnt="0">
        <dgm:presLayoutVars>
          <dgm:hierBranch val="init"/>
        </dgm:presLayoutVars>
      </dgm:prSet>
      <dgm:spPr/>
    </dgm:pt>
    <dgm:pt modelId="{FF68FA2F-7213-43E9-9477-DD1AE19447CC}" type="pres">
      <dgm:prSet presAssocID="{38ED99A6-294E-40C4-A1FA-F79DE1004FA4}" presName="rootComposite" presStyleCnt="0"/>
      <dgm:spPr/>
    </dgm:pt>
    <dgm:pt modelId="{001BA592-B340-40AA-8451-62C2C45FF262}" type="pres">
      <dgm:prSet presAssocID="{38ED99A6-294E-40C4-A1FA-F79DE1004FA4}" presName="rootText" presStyleLbl="node3" presStyleIdx="5" presStyleCnt="11">
        <dgm:presLayoutVars>
          <dgm:chPref val="3"/>
        </dgm:presLayoutVars>
      </dgm:prSet>
      <dgm:spPr/>
      <dgm:t>
        <a:bodyPr/>
        <a:lstStyle/>
        <a:p>
          <a:endParaRPr lang="en-US"/>
        </a:p>
      </dgm:t>
    </dgm:pt>
    <dgm:pt modelId="{367114A7-B281-41FC-B8CE-4C58D164E75D}" type="pres">
      <dgm:prSet presAssocID="{38ED99A6-294E-40C4-A1FA-F79DE1004FA4}" presName="rootConnector" presStyleLbl="node3" presStyleIdx="5" presStyleCnt="11"/>
      <dgm:spPr/>
      <dgm:t>
        <a:bodyPr/>
        <a:lstStyle/>
        <a:p>
          <a:endParaRPr lang="en-US"/>
        </a:p>
      </dgm:t>
    </dgm:pt>
    <dgm:pt modelId="{51E218BF-80CC-4717-9178-2BF20E605271}" type="pres">
      <dgm:prSet presAssocID="{38ED99A6-294E-40C4-A1FA-F79DE1004FA4}" presName="hierChild4" presStyleCnt="0"/>
      <dgm:spPr/>
    </dgm:pt>
    <dgm:pt modelId="{ACFA268E-1646-4445-83C0-A2AC56DD6E93}" type="pres">
      <dgm:prSet presAssocID="{38ED99A6-294E-40C4-A1FA-F79DE1004FA4}" presName="hierChild5" presStyleCnt="0"/>
      <dgm:spPr/>
    </dgm:pt>
    <dgm:pt modelId="{664C4392-349F-40A2-9769-6A181E709B34}" type="pres">
      <dgm:prSet presAssocID="{8A05F587-4524-46D7-91EC-EA2C2E8E37D7}" presName="Name37" presStyleLbl="parChTrans1D3" presStyleIdx="6" presStyleCnt="11"/>
      <dgm:spPr/>
      <dgm:t>
        <a:bodyPr/>
        <a:lstStyle/>
        <a:p>
          <a:endParaRPr lang="en-US"/>
        </a:p>
      </dgm:t>
    </dgm:pt>
    <dgm:pt modelId="{33C719FC-853A-4DA1-AFCA-44EBA5CB860D}" type="pres">
      <dgm:prSet presAssocID="{3FC54326-1482-42E1-A928-4A5FB96B7328}" presName="hierRoot2" presStyleCnt="0">
        <dgm:presLayoutVars>
          <dgm:hierBranch val="init"/>
        </dgm:presLayoutVars>
      </dgm:prSet>
      <dgm:spPr/>
    </dgm:pt>
    <dgm:pt modelId="{D1FA3002-B021-43B0-B6A6-4755D46B0365}" type="pres">
      <dgm:prSet presAssocID="{3FC54326-1482-42E1-A928-4A5FB96B7328}" presName="rootComposite" presStyleCnt="0"/>
      <dgm:spPr/>
    </dgm:pt>
    <dgm:pt modelId="{1391F113-725B-4D67-AED8-D7F8431782F5}" type="pres">
      <dgm:prSet presAssocID="{3FC54326-1482-42E1-A928-4A5FB96B7328}" presName="rootText" presStyleLbl="node3" presStyleIdx="6" presStyleCnt="11">
        <dgm:presLayoutVars>
          <dgm:chPref val="3"/>
        </dgm:presLayoutVars>
      </dgm:prSet>
      <dgm:spPr/>
      <dgm:t>
        <a:bodyPr/>
        <a:lstStyle/>
        <a:p>
          <a:endParaRPr lang="en-US"/>
        </a:p>
      </dgm:t>
    </dgm:pt>
    <dgm:pt modelId="{9EADC15D-7A42-4935-85FC-309BC17E8DAE}" type="pres">
      <dgm:prSet presAssocID="{3FC54326-1482-42E1-A928-4A5FB96B7328}" presName="rootConnector" presStyleLbl="node3" presStyleIdx="6" presStyleCnt="11"/>
      <dgm:spPr/>
      <dgm:t>
        <a:bodyPr/>
        <a:lstStyle/>
        <a:p>
          <a:endParaRPr lang="en-US"/>
        </a:p>
      </dgm:t>
    </dgm:pt>
    <dgm:pt modelId="{9E8E8A97-1BE6-482B-8350-109359C8248E}" type="pres">
      <dgm:prSet presAssocID="{3FC54326-1482-42E1-A928-4A5FB96B7328}" presName="hierChild4" presStyleCnt="0"/>
      <dgm:spPr/>
    </dgm:pt>
    <dgm:pt modelId="{5A582A9A-70A0-4A21-B2BD-7BCF43F87176}" type="pres">
      <dgm:prSet presAssocID="{3FC54326-1482-42E1-A928-4A5FB96B7328}" presName="hierChild5" presStyleCnt="0"/>
      <dgm:spPr/>
    </dgm:pt>
    <dgm:pt modelId="{40942195-A2D6-40CE-9C0A-085600BCE8AB}" type="pres">
      <dgm:prSet presAssocID="{DCF90247-C6BC-4888-9292-534AE2B23175}" presName="Name37" presStyleLbl="parChTrans1D3" presStyleIdx="7" presStyleCnt="11"/>
      <dgm:spPr/>
      <dgm:t>
        <a:bodyPr/>
        <a:lstStyle/>
        <a:p>
          <a:endParaRPr lang="en-US"/>
        </a:p>
      </dgm:t>
    </dgm:pt>
    <dgm:pt modelId="{8A8F43DA-FCB3-4EE0-90A9-F7EA006E4DF7}" type="pres">
      <dgm:prSet presAssocID="{364ECC08-B6CA-4A02-B846-B7194F51F64E}" presName="hierRoot2" presStyleCnt="0">
        <dgm:presLayoutVars>
          <dgm:hierBranch val="init"/>
        </dgm:presLayoutVars>
      </dgm:prSet>
      <dgm:spPr/>
    </dgm:pt>
    <dgm:pt modelId="{E0AC2E05-F69E-4509-9006-E64BF09AE90A}" type="pres">
      <dgm:prSet presAssocID="{364ECC08-B6CA-4A02-B846-B7194F51F64E}" presName="rootComposite" presStyleCnt="0"/>
      <dgm:spPr/>
    </dgm:pt>
    <dgm:pt modelId="{7B5A7192-AFBB-4925-8765-E2FD30EA305B}" type="pres">
      <dgm:prSet presAssocID="{364ECC08-B6CA-4A02-B846-B7194F51F64E}" presName="rootText" presStyleLbl="node3" presStyleIdx="7" presStyleCnt="11">
        <dgm:presLayoutVars>
          <dgm:chPref val="3"/>
        </dgm:presLayoutVars>
      </dgm:prSet>
      <dgm:spPr/>
      <dgm:t>
        <a:bodyPr/>
        <a:lstStyle/>
        <a:p>
          <a:endParaRPr lang="en-US"/>
        </a:p>
      </dgm:t>
    </dgm:pt>
    <dgm:pt modelId="{E7344ED2-CB05-4652-804D-586EC054623D}" type="pres">
      <dgm:prSet presAssocID="{364ECC08-B6CA-4A02-B846-B7194F51F64E}" presName="rootConnector" presStyleLbl="node3" presStyleIdx="7" presStyleCnt="11"/>
      <dgm:spPr/>
      <dgm:t>
        <a:bodyPr/>
        <a:lstStyle/>
        <a:p>
          <a:endParaRPr lang="en-US"/>
        </a:p>
      </dgm:t>
    </dgm:pt>
    <dgm:pt modelId="{3DBBCCF5-49CA-467C-8035-E1C6E47E5184}" type="pres">
      <dgm:prSet presAssocID="{364ECC08-B6CA-4A02-B846-B7194F51F64E}" presName="hierChild4" presStyleCnt="0"/>
      <dgm:spPr/>
    </dgm:pt>
    <dgm:pt modelId="{C9421DA4-3151-46BA-B62D-1DB2CCB12C65}" type="pres">
      <dgm:prSet presAssocID="{364ECC08-B6CA-4A02-B846-B7194F51F64E}" presName="hierChild5" presStyleCnt="0"/>
      <dgm:spPr/>
    </dgm:pt>
    <dgm:pt modelId="{23B05786-EBF4-4260-A2C4-B97E63E1266B}" type="pres">
      <dgm:prSet presAssocID="{8B8238CA-83DF-4E41-A3E1-58B5A9DE5742}" presName="Name37" presStyleLbl="parChTrans1D3" presStyleIdx="8" presStyleCnt="11"/>
      <dgm:spPr/>
      <dgm:t>
        <a:bodyPr/>
        <a:lstStyle/>
        <a:p>
          <a:endParaRPr lang="en-US"/>
        </a:p>
      </dgm:t>
    </dgm:pt>
    <dgm:pt modelId="{6669AEC2-CCA2-4BA4-8D8C-0DC3ECC29208}" type="pres">
      <dgm:prSet presAssocID="{CE1BF87E-D729-40EC-BCBC-599B94A8CE90}" presName="hierRoot2" presStyleCnt="0">
        <dgm:presLayoutVars>
          <dgm:hierBranch val="init"/>
        </dgm:presLayoutVars>
      </dgm:prSet>
      <dgm:spPr/>
    </dgm:pt>
    <dgm:pt modelId="{AAFC6D85-595F-47BD-A1B4-F854DA0CC1E4}" type="pres">
      <dgm:prSet presAssocID="{CE1BF87E-D729-40EC-BCBC-599B94A8CE90}" presName="rootComposite" presStyleCnt="0"/>
      <dgm:spPr/>
    </dgm:pt>
    <dgm:pt modelId="{909BB5EF-A555-4107-9E41-0DAACC60087A}" type="pres">
      <dgm:prSet presAssocID="{CE1BF87E-D729-40EC-BCBC-599B94A8CE90}" presName="rootText" presStyleLbl="node3" presStyleIdx="8" presStyleCnt="11">
        <dgm:presLayoutVars>
          <dgm:chPref val="3"/>
        </dgm:presLayoutVars>
      </dgm:prSet>
      <dgm:spPr/>
      <dgm:t>
        <a:bodyPr/>
        <a:lstStyle/>
        <a:p>
          <a:endParaRPr lang="en-US"/>
        </a:p>
      </dgm:t>
    </dgm:pt>
    <dgm:pt modelId="{A7C604A2-0583-4E6F-872D-C2D5DA32F8C2}" type="pres">
      <dgm:prSet presAssocID="{CE1BF87E-D729-40EC-BCBC-599B94A8CE90}" presName="rootConnector" presStyleLbl="node3" presStyleIdx="8" presStyleCnt="11"/>
      <dgm:spPr/>
      <dgm:t>
        <a:bodyPr/>
        <a:lstStyle/>
        <a:p>
          <a:endParaRPr lang="en-US"/>
        </a:p>
      </dgm:t>
    </dgm:pt>
    <dgm:pt modelId="{EF5FAA35-C232-468D-991B-1EED98795BEE}" type="pres">
      <dgm:prSet presAssocID="{CE1BF87E-D729-40EC-BCBC-599B94A8CE90}" presName="hierChild4" presStyleCnt="0"/>
      <dgm:spPr/>
    </dgm:pt>
    <dgm:pt modelId="{CC0FB8A1-F818-4C73-8460-0FB0C25BCEC9}" type="pres">
      <dgm:prSet presAssocID="{CE1BF87E-D729-40EC-BCBC-599B94A8CE90}" presName="hierChild5" presStyleCnt="0"/>
      <dgm:spPr/>
    </dgm:pt>
    <dgm:pt modelId="{A5A7D864-9CFA-4D2F-87E2-0C7AC59E3000}" type="pres">
      <dgm:prSet presAssocID="{264F8A3D-DDD9-4ADA-AA2F-D8D8F3CDBF9E}" presName="hierChild5" presStyleCnt="0"/>
      <dgm:spPr/>
    </dgm:pt>
    <dgm:pt modelId="{B6865284-9A3F-40A4-BA2A-F6F2DE02FD8F}" type="pres">
      <dgm:prSet presAssocID="{90F776DB-3EBA-4766-B205-409C7CCD1E24}" presName="Name37" presStyleLbl="parChTrans1D2" presStyleIdx="3" presStyleCnt="4"/>
      <dgm:spPr/>
      <dgm:t>
        <a:bodyPr/>
        <a:lstStyle/>
        <a:p>
          <a:endParaRPr lang="en-US"/>
        </a:p>
      </dgm:t>
    </dgm:pt>
    <dgm:pt modelId="{2316851E-ED7D-43B0-863E-AB82D04C377B}" type="pres">
      <dgm:prSet presAssocID="{0F71829B-49AC-4880-B724-ECA049FF5598}" presName="hierRoot2" presStyleCnt="0">
        <dgm:presLayoutVars>
          <dgm:hierBranch val="init"/>
        </dgm:presLayoutVars>
      </dgm:prSet>
      <dgm:spPr/>
    </dgm:pt>
    <dgm:pt modelId="{2CF1E72E-F8E1-4A08-924F-8DEB311014E5}" type="pres">
      <dgm:prSet presAssocID="{0F71829B-49AC-4880-B724-ECA049FF5598}" presName="rootComposite" presStyleCnt="0"/>
      <dgm:spPr/>
    </dgm:pt>
    <dgm:pt modelId="{DE85C86D-8AE0-4D02-BBD4-DD045F05CBE9}" type="pres">
      <dgm:prSet presAssocID="{0F71829B-49AC-4880-B724-ECA049FF5598}" presName="rootText" presStyleLbl="node2" presStyleIdx="3" presStyleCnt="4">
        <dgm:presLayoutVars>
          <dgm:chPref val="3"/>
        </dgm:presLayoutVars>
      </dgm:prSet>
      <dgm:spPr/>
      <dgm:t>
        <a:bodyPr/>
        <a:lstStyle/>
        <a:p>
          <a:endParaRPr lang="en-US"/>
        </a:p>
      </dgm:t>
    </dgm:pt>
    <dgm:pt modelId="{FE283C45-8AE5-419C-ACD4-517A86DB0FC9}" type="pres">
      <dgm:prSet presAssocID="{0F71829B-49AC-4880-B724-ECA049FF5598}" presName="rootConnector" presStyleLbl="node2" presStyleIdx="3" presStyleCnt="4"/>
      <dgm:spPr/>
      <dgm:t>
        <a:bodyPr/>
        <a:lstStyle/>
        <a:p>
          <a:endParaRPr lang="en-US"/>
        </a:p>
      </dgm:t>
    </dgm:pt>
    <dgm:pt modelId="{518330B2-DEBF-414C-ACFF-DC02C5BD55D3}" type="pres">
      <dgm:prSet presAssocID="{0F71829B-49AC-4880-B724-ECA049FF5598}" presName="hierChild4" presStyleCnt="0"/>
      <dgm:spPr/>
    </dgm:pt>
    <dgm:pt modelId="{FB9FC031-303F-49CE-B08B-9AB240FD7A99}" type="pres">
      <dgm:prSet presAssocID="{50E5BCD8-7E7A-4A7E-AFF8-7BE32D504DB1}" presName="Name37" presStyleLbl="parChTrans1D3" presStyleIdx="9" presStyleCnt="11"/>
      <dgm:spPr/>
      <dgm:t>
        <a:bodyPr/>
        <a:lstStyle/>
        <a:p>
          <a:endParaRPr lang="en-US"/>
        </a:p>
      </dgm:t>
    </dgm:pt>
    <dgm:pt modelId="{FA9D4DC8-2091-43CE-B2F5-F7AF098E64FB}" type="pres">
      <dgm:prSet presAssocID="{612FD920-4C26-48B4-BA11-12E9A24F91F4}" presName="hierRoot2" presStyleCnt="0">
        <dgm:presLayoutVars>
          <dgm:hierBranch val="init"/>
        </dgm:presLayoutVars>
      </dgm:prSet>
      <dgm:spPr/>
    </dgm:pt>
    <dgm:pt modelId="{AD5A85B1-4F68-4B17-A66E-5EF4F5A6DCBD}" type="pres">
      <dgm:prSet presAssocID="{612FD920-4C26-48B4-BA11-12E9A24F91F4}" presName="rootComposite" presStyleCnt="0"/>
      <dgm:spPr/>
    </dgm:pt>
    <dgm:pt modelId="{AAC2A9D5-B713-439E-8CA4-E2094CE8DBC2}" type="pres">
      <dgm:prSet presAssocID="{612FD920-4C26-48B4-BA11-12E9A24F91F4}" presName="rootText" presStyleLbl="node3" presStyleIdx="9" presStyleCnt="11">
        <dgm:presLayoutVars>
          <dgm:chPref val="3"/>
        </dgm:presLayoutVars>
      </dgm:prSet>
      <dgm:spPr/>
      <dgm:t>
        <a:bodyPr/>
        <a:lstStyle/>
        <a:p>
          <a:endParaRPr lang="en-US"/>
        </a:p>
      </dgm:t>
    </dgm:pt>
    <dgm:pt modelId="{AF8F8912-7F00-4FFD-B075-15CAAB630D99}" type="pres">
      <dgm:prSet presAssocID="{612FD920-4C26-48B4-BA11-12E9A24F91F4}" presName="rootConnector" presStyleLbl="node3" presStyleIdx="9" presStyleCnt="11"/>
      <dgm:spPr/>
      <dgm:t>
        <a:bodyPr/>
        <a:lstStyle/>
        <a:p>
          <a:endParaRPr lang="en-US"/>
        </a:p>
      </dgm:t>
    </dgm:pt>
    <dgm:pt modelId="{DF496BC0-D74D-4369-AC09-242A7264BA1B}" type="pres">
      <dgm:prSet presAssocID="{612FD920-4C26-48B4-BA11-12E9A24F91F4}" presName="hierChild4" presStyleCnt="0"/>
      <dgm:spPr/>
    </dgm:pt>
    <dgm:pt modelId="{5FA45C9A-DC4D-4709-A7E4-201903016191}" type="pres">
      <dgm:prSet presAssocID="{612FD920-4C26-48B4-BA11-12E9A24F91F4}" presName="hierChild5" presStyleCnt="0"/>
      <dgm:spPr/>
    </dgm:pt>
    <dgm:pt modelId="{D44CAC3D-A15D-40CD-BBF6-F7C43410ED20}" type="pres">
      <dgm:prSet presAssocID="{B35567BB-74E3-433F-9A33-E1B238B36F68}" presName="Name37" presStyleLbl="parChTrans1D3" presStyleIdx="10" presStyleCnt="11"/>
      <dgm:spPr/>
      <dgm:t>
        <a:bodyPr/>
        <a:lstStyle/>
        <a:p>
          <a:endParaRPr lang="en-US"/>
        </a:p>
      </dgm:t>
    </dgm:pt>
    <dgm:pt modelId="{430F7888-160C-47F9-8832-285FDE53015B}" type="pres">
      <dgm:prSet presAssocID="{E4C5837C-2210-4AD4-92D9-CA94C57021BD}" presName="hierRoot2" presStyleCnt="0">
        <dgm:presLayoutVars>
          <dgm:hierBranch val="init"/>
        </dgm:presLayoutVars>
      </dgm:prSet>
      <dgm:spPr/>
    </dgm:pt>
    <dgm:pt modelId="{D66B4496-CD3A-459A-A14B-CABE1BE59F4D}" type="pres">
      <dgm:prSet presAssocID="{E4C5837C-2210-4AD4-92D9-CA94C57021BD}" presName="rootComposite" presStyleCnt="0"/>
      <dgm:spPr/>
    </dgm:pt>
    <dgm:pt modelId="{FD0C52B5-0FDA-40C2-A57C-0B0FCD41C7BD}" type="pres">
      <dgm:prSet presAssocID="{E4C5837C-2210-4AD4-92D9-CA94C57021BD}" presName="rootText" presStyleLbl="node3" presStyleIdx="10" presStyleCnt="11">
        <dgm:presLayoutVars>
          <dgm:chPref val="3"/>
        </dgm:presLayoutVars>
      </dgm:prSet>
      <dgm:spPr/>
      <dgm:t>
        <a:bodyPr/>
        <a:lstStyle/>
        <a:p>
          <a:endParaRPr lang="en-US"/>
        </a:p>
      </dgm:t>
    </dgm:pt>
    <dgm:pt modelId="{A3A52381-F070-4047-8F97-DF8D18BCEAF0}" type="pres">
      <dgm:prSet presAssocID="{E4C5837C-2210-4AD4-92D9-CA94C57021BD}" presName="rootConnector" presStyleLbl="node3" presStyleIdx="10" presStyleCnt="11"/>
      <dgm:spPr/>
      <dgm:t>
        <a:bodyPr/>
        <a:lstStyle/>
        <a:p>
          <a:endParaRPr lang="en-US"/>
        </a:p>
      </dgm:t>
    </dgm:pt>
    <dgm:pt modelId="{A0E61CB4-DF3A-4FD5-8320-E85099BA7A5A}" type="pres">
      <dgm:prSet presAssocID="{E4C5837C-2210-4AD4-92D9-CA94C57021BD}" presName="hierChild4" presStyleCnt="0"/>
      <dgm:spPr/>
    </dgm:pt>
    <dgm:pt modelId="{B089D63F-2FB3-443C-9884-2B2E19010189}" type="pres">
      <dgm:prSet presAssocID="{E4C5837C-2210-4AD4-92D9-CA94C57021BD}" presName="hierChild5" presStyleCnt="0"/>
      <dgm:spPr/>
    </dgm:pt>
    <dgm:pt modelId="{13E2DC98-B12E-4F4C-BA84-4FFA86241A42}" type="pres">
      <dgm:prSet presAssocID="{0F71829B-49AC-4880-B724-ECA049FF5598}" presName="hierChild5" presStyleCnt="0"/>
      <dgm:spPr/>
    </dgm:pt>
    <dgm:pt modelId="{88AC9424-2A36-4869-8080-AE0C9C34378D}" type="pres">
      <dgm:prSet presAssocID="{460D2B58-C1C4-4939-86F1-B42E854BC8D2}" presName="hierChild3" presStyleCnt="0"/>
      <dgm:spPr/>
    </dgm:pt>
  </dgm:ptLst>
  <dgm:cxnLst>
    <dgm:cxn modelId="{106BBC31-8396-48F3-8947-519AEF4A87F0}" type="presOf" srcId="{B5D9B9DF-4A42-475E-A53C-B538D8AFAA7A}" destId="{1AB5B51B-0482-40B0-BBBB-A609B23848D9}" srcOrd="1" destOrd="0" presId="urn:microsoft.com/office/officeart/2005/8/layout/orgChart1"/>
    <dgm:cxn modelId="{632D7162-AE71-47D6-823A-A476DA525282}" type="presOf" srcId="{E4C5837C-2210-4AD4-92D9-CA94C57021BD}" destId="{FD0C52B5-0FDA-40C2-A57C-0B0FCD41C7BD}" srcOrd="0" destOrd="0" presId="urn:microsoft.com/office/officeart/2005/8/layout/orgChart1"/>
    <dgm:cxn modelId="{ECA3F68E-8F19-47BA-9BB2-CADA3BFEE848}" srcId="{05D162C1-A069-4631-BBC0-1F8D108761AF}" destId="{7874E25B-1770-4C42-B330-61144A93233C}" srcOrd="1" destOrd="0" parTransId="{7911A666-E25F-4704-AE44-22FCE6308906}" sibTransId="{032EA94D-BEC6-4D82-8092-0543F2A414B7}"/>
    <dgm:cxn modelId="{6FA2CCB2-8217-49AB-BF59-7A6E1F9550CD}" srcId="{5D2081B4-FE68-491A-B8F9-39FB55707E5D}" destId="{B23D24C1-063E-4CDB-B07B-E780FF6E0DB0}" srcOrd="1" destOrd="0" parTransId="{D9D4B8F8-4D01-4AFE-80E0-D07393C8388D}" sibTransId="{53F80BDD-182B-4430-BC85-22E61C761C1F}"/>
    <dgm:cxn modelId="{D1FB6111-F3C1-4888-8998-503B10F3D7DF}" type="presOf" srcId="{DCF90247-C6BC-4888-9292-534AE2B23175}" destId="{40942195-A2D6-40CE-9C0A-085600BCE8AB}" srcOrd="0" destOrd="0" presId="urn:microsoft.com/office/officeart/2005/8/layout/orgChart1"/>
    <dgm:cxn modelId="{2F6FD61F-4172-404D-854E-92D8EE05A43E}" type="presOf" srcId="{90F776DB-3EBA-4766-B205-409C7CCD1E24}" destId="{B6865284-9A3F-40A4-BA2A-F6F2DE02FD8F}" srcOrd="0" destOrd="0" presId="urn:microsoft.com/office/officeart/2005/8/layout/orgChart1"/>
    <dgm:cxn modelId="{26DFDBBD-EC6F-4D74-AA97-7979575D7B7F}" type="presOf" srcId="{0F71829B-49AC-4880-B724-ECA049FF5598}" destId="{FE283C45-8AE5-419C-ACD4-517A86DB0FC9}" srcOrd="1" destOrd="0" presId="urn:microsoft.com/office/officeart/2005/8/layout/orgChart1"/>
    <dgm:cxn modelId="{613431F0-D720-48D2-9B13-AF80F0201481}" type="presOf" srcId="{50E5BCD8-7E7A-4A7E-AFF8-7BE32D504DB1}" destId="{FB9FC031-303F-49CE-B08B-9AB240FD7A99}" srcOrd="0" destOrd="0" presId="urn:microsoft.com/office/officeart/2005/8/layout/orgChart1"/>
    <dgm:cxn modelId="{65951173-2A63-4AA0-9FD3-F5151E07A3B6}" srcId="{460D2B58-C1C4-4939-86F1-B42E854BC8D2}" destId="{5D2081B4-FE68-491A-B8F9-39FB55707E5D}" srcOrd="1" destOrd="0" parTransId="{ABF9CC7E-001F-4DFD-B4E9-3FD841297578}" sibTransId="{071640C3-BDC3-4EED-A8FA-FF2337DF5D7D}"/>
    <dgm:cxn modelId="{EFFC8392-E3C9-4C18-A2AC-E9E97B35997A}" type="presOf" srcId="{02DF2C7D-60EE-4855-A07C-B4E34D9DA0C4}" destId="{A808CDEA-1756-4ED7-8C92-21C4AB8C86C2}" srcOrd="0" destOrd="0" presId="urn:microsoft.com/office/officeart/2005/8/layout/orgChart1"/>
    <dgm:cxn modelId="{F2BB9875-A1AC-4FB3-8991-44C4BC2B2CC8}" srcId="{05D162C1-A069-4631-BBC0-1F8D108761AF}" destId="{FEDB4CBF-38D0-46FD-9CD2-D23454E14AAB}" srcOrd="2" destOrd="0" parTransId="{FAF17768-5AAD-4605-8622-E3F3AE163A5B}" sibTransId="{5A5F6848-7D90-431E-BE90-B043DEC3BB48}"/>
    <dgm:cxn modelId="{7240AAEC-BD88-4345-B7C6-DF4D66C88F2C}" type="presOf" srcId="{B23D24C1-063E-4CDB-B07B-E780FF6E0DB0}" destId="{489A7A2D-0200-4F26-AF9C-8A68A8CDE952}" srcOrd="1" destOrd="0" presId="urn:microsoft.com/office/officeart/2005/8/layout/orgChart1"/>
    <dgm:cxn modelId="{0A91DA3A-8BF1-427E-9FE7-3D10C0AF0277}" type="presOf" srcId="{38ED99A6-294E-40C4-A1FA-F79DE1004FA4}" destId="{001BA592-B340-40AA-8451-62C2C45FF262}" srcOrd="0" destOrd="0" presId="urn:microsoft.com/office/officeart/2005/8/layout/orgChart1"/>
    <dgm:cxn modelId="{A24ACF63-5471-4EEE-B9FA-429936123471}" type="presOf" srcId="{364ECC08-B6CA-4A02-B846-B7194F51F64E}" destId="{7B5A7192-AFBB-4925-8765-E2FD30EA305B}" srcOrd="0" destOrd="0" presId="urn:microsoft.com/office/officeart/2005/8/layout/orgChart1"/>
    <dgm:cxn modelId="{94331B79-1C72-436F-8D3B-E56234990F98}" type="presOf" srcId="{3FC54326-1482-42E1-A928-4A5FB96B7328}" destId="{1391F113-725B-4D67-AED8-D7F8431782F5}" srcOrd="0" destOrd="0" presId="urn:microsoft.com/office/officeart/2005/8/layout/orgChart1"/>
    <dgm:cxn modelId="{FD0A8DC7-D61B-46C7-91C5-5991C46275D5}" type="presOf" srcId="{3FC54326-1482-42E1-A928-4A5FB96B7328}" destId="{9EADC15D-7A42-4935-85FC-309BC17E8DAE}" srcOrd="1" destOrd="0" presId="urn:microsoft.com/office/officeart/2005/8/layout/orgChart1"/>
    <dgm:cxn modelId="{B78F29C3-10E9-4589-A397-6F64F56ABFC8}" type="presOf" srcId="{CE1BF87E-D729-40EC-BCBC-599B94A8CE90}" destId="{909BB5EF-A555-4107-9E41-0DAACC60087A}" srcOrd="0" destOrd="0" presId="urn:microsoft.com/office/officeart/2005/8/layout/orgChart1"/>
    <dgm:cxn modelId="{49B35FC0-4377-4B93-B488-38EC7F4CEFCB}" type="presOf" srcId="{05D162C1-A069-4631-BBC0-1F8D108761AF}" destId="{5C64EAC3-13C1-47A8-A43D-AD4BBB961DBD}" srcOrd="1" destOrd="0" presId="urn:microsoft.com/office/officeart/2005/8/layout/orgChart1"/>
    <dgm:cxn modelId="{E1DBB90C-061A-41DC-AAEA-BDD533AFD4AA}" type="presOf" srcId="{8A05F587-4524-46D7-91EC-EA2C2E8E37D7}" destId="{664C4392-349F-40A2-9769-6A181E709B34}" srcOrd="0" destOrd="0" presId="urn:microsoft.com/office/officeart/2005/8/layout/orgChart1"/>
    <dgm:cxn modelId="{37FC010E-2042-4BD3-B3A3-41B14D17E81D}" type="presOf" srcId="{B35567BB-74E3-433F-9A33-E1B238B36F68}" destId="{D44CAC3D-A15D-40CD-BBF6-F7C43410ED20}" srcOrd="0" destOrd="0" presId="urn:microsoft.com/office/officeart/2005/8/layout/orgChart1"/>
    <dgm:cxn modelId="{5D6D4737-0BBD-4428-B0B0-C7C8943E02C6}" srcId="{264F8A3D-DDD9-4ADA-AA2F-D8D8F3CDBF9E}" destId="{CE1BF87E-D729-40EC-BCBC-599B94A8CE90}" srcOrd="3" destOrd="0" parTransId="{8B8238CA-83DF-4E41-A3E1-58B5A9DE5742}" sibTransId="{27E3F867-E953-4159-8E24-4C08A06569C8}"/>
    <dgm:cxn modelId="{3E8236D1-A6DE-4D72-8925-91F4B25AAB92}" srcId="{0F71829B-49AC-4880-B724-ECA049FF5598}" destId="{612FD920-4C26-48B4-BA11-12E9A24F91F4}" srcOrd="0" destOrd="0" parTransId="{50E5BCD8-7E7A-4A7E-AFF8-7BE32D504DB1}" sibTransId="{CE52097F-61FA-4D0B-B7E7-CC7B4758FD78}"/>
    <dgm:cxn modelId="{AAC39DB6-2998-485F-9DB2-B8384689A7EF}" type="presOf" srcId="{63E29B03-D007-4FA4-8EB8-DB3EA4DEF88D}" destId="{4115E9ED-13EB-43E8-9E74-146EB1C4AF93}" srcOrd="0" destOrd="0" presId="urn:microsoft.com/office/officeart/2005/8/layout/orgChart1"/>
    <dgm:cxn modelId="{59F5E38E-F11B-4176-A312-59EF7885F2EE}" type="presOf" srcId="{612FD920-4C26-48B4-BA11-12E9A24F91F4}" destId="{AAC2A9D5-B713-439E-8CA4-E2094CE8DBC2}" srcOrd="0" destOrd="0" presId="urn:microsoft.com/office/officeart/2005/8/layout/orgChart1"/>
    <dgm:cxn modelId="{3B744673-5BCB-4D08-AB64-3A1872B3A912}" srcId="{08BF47CA-4491-4A38-B4E1-3631CB6C49A9}" destId="{460D2B58-C1C4-4939-86F1-B42E854BC8D2}" srcOrd="0" destOrd="0" parTransId="{8EC00833-376E-4971-9F7D-6738174CBDAE}" sibTransId="{3065016A-6D5D-4ED3-ABA6-501DA8956413}"/>
    <dgm:cxn modelId="{A3DB6F89-79E4-469B-AD40-4CE0AF57517D}" type="presOf" srcId="{FAF17768-5AAD-4605-8622-E3F3AE163A5B}" destId="{6512B613-4B13-4FB5-B43F-6B1DEEB3E688}" srcOrd="0" destOrd="0" presId="urn:microsoft.com/office/officeart/2005/8/layout/orgChart1"/>
    <dgm:cxn modelId="{6553016D-11F3-4FC9-8553-BC28CCDE1450}" type="presOf" srcId="{364ECC08-B6CA-4A02-B846-B7194F51F64E}" destId="{E7344ED2-CB05-4652-804D-586EC054623D}" srcOrd="1" destOrd="0" presId="urn:microsoft.com/office/officeart/2005/8/layout/orgChart1"/>
    <dgm:cxn modelId="{29EFB6EA-BC35-4393-8941-73A5FBEB8E0C}" type="presOf" srcId="{612FD920-4C26-48B4-BA11-12E9A24F91F4}" destId="{AF8F8912-7F00-4FFD-B075-15CAAB630D99}" srcOrd="1" destOrd="0" presId="urn:microsoft.com/office/officeart/2005/8/layout/orgChart1"/>
    <dgm:cxn modelId="{3B51D387-C236-4D1F-8A0F-7284083D1D96}" type="presOf" srcId="{041915C3-5FE9-4ACC-90D3-8960AFD9878B}" destId="{A0C0A1CD-5394-4C97-BF34-00170957162C}" srcOrd="0" destOrd="0" presId="urn:microsoft.com/office/officeart/2005/8/layout/orgChart1"/>
    <dgm:cxn modelId="{8226C16B-E5BB-49D0-A8ED-7A3FC0751CBD}" type="presOf" srcId="{0F71829B-49AC-4880-B724-ECA049FF5598}" destId="{DE85C86D-8AE0-4D02-BBD4-DD045F05CBE9}" srcOrd="0" destOrd="0" presId="urn:microsoft.com/office/officeart/2005/8/layout/orgChart1"/>
    <dgm:cxn modelId="{DA7687E3-E880-4EB3-98EB-3C44EFB8ACDF}" type="presOf" srcId="{264F8A3D-DDD9-4ADA-AA2F-D8D8F3CDBF9E}" destId="{8B2EF5E4-2EC5-49FB-B059-86732CE49961}" srcOrd="1" destOrd="0" presId="urn:microsoft.com/office/officeart/2005/8/layout/orgChart1"/>
    <dgm:cxn modelId="{BF3BAA15-C5C5-4A5E-8C42-51C4E02FBE71}" type="presOf" srcId="{7911A666-E25F-4704-AE44-22FCE6308906}" destId="{6E19F8FD-D5EC-4413-90E5-2B1CF6AB7BD0}" srcOrd="0" destOrd="0" presId="urn:microsoft.com/office/officeart/2005/8/layout/orgChart1"/>
    <dgm:cxn modelId="{D29940BC-533F-4A31-9569-6C01FD66A3A0}" type="presOf" srcId="{FEDB4CBF-38D0-46FD-9CD2-D23454E14AAB}" destId="{857D7B6D-2AAC-490E-8041-52BDFA5C8CD7}" srcOrd="1" destOrd="0" presId="urn:microsoft.com/office/officeart/2005/8/layout/orgChart1"/>
    <dgm:cxn modelId="{095F4BFD-64D8-44B3-AB94-46465A34F7DF}" srcId="{460D2B58-C1C4-4939-86F1-B42E854BC8D2}" destId="{0F71829B-49AC-4880-B724-ECA049FF5598}" srcOrd="3" destOrd="0" parTransId="{90F776DB-3EBA-4766-B205-409C7CCD1E24}" sibTransId="{711DEBEC-ACC0-455B-9955-8ABEF85A8BF2}"/>
    <dgm:cxn modelId="{D495E061-3571-4307-A635-5D02F519E3B0}" srcId="{460D2B58-C1C4-4939-86F1-B42E854BC8D2}" destId="{264F8A3D-DDD9-4ADA-AA2F-D8D8F3CDBF9E}" srcOrd="2" destOrd="0" parTransId="{02DF2C7D-60EE-4855-A07C-B4E34D9DA0C4}" sibTransId="{418A0309-A5E9-48F5-92C7-B5E2D322D1DF}"/>
    <dgm:cxn modelId="{DD4CA61E-9B73-4050-BEA4-C96BC246EFC1}" type="presOf" srcId="{FEDB4CBF-38D0-46FD-9CD2-D23454E14AAB}" destId="{BF20173E-D4E7-465F-BD86-F7285AA29184}" srcOrd="0" destOrd="0" presId="urn:microsoft.com/office/officeart/2005/8/layout/orgChart1"/>
    <dgm:cxn modelId="{52E853B3-61ED-4614-B685-A264768DB9EE}" type="presOf" srcId="{578A0D39-657C-40BB-9AF6-F22215DBC174}" destId="{70242A9A-0901-449A-B61E-3BDF3959C5BF}" srcOrd="0" destOrd="0" presId="urn:microsoft.com/office/officeart/2005/8/layout/orgChart1"/>
    <dgm:cxn modelId="{48DE7DD9-3D7E-4A42-AA5B-057EBD8F58A8}" type="presOf" srcId="{CE1BF87E-D729-40EC-BCBC-599B94A8CE90}" destId="{A7C604A2-0583-4E6F-872D-C2D5DA32F8C2}" srcOrd="1" destOrd="0" presId="urn:microsoft.com/office/officeart/2005/8/layout/orgChart1"/>
    <dgm:cxn modelId="{FEF99942-E8BE-4DC0-8B29-C4092AB1799A}" type="presOf" srcId="{7874E25B-1770-4C42-B330-61144A93233C}" destId="{E11E0131-8884-4B11-A76A-C9503F4E9182}" srcOrd="0" destOrd="0" presId="urn:microsoft.com/office/officeart/2005/8/layout/orgChart1"/>
    <dgm:cxn modelId="{CA438E8F-4B9F-4DF5-ACF0-FCC5B0A777D6}" type="presOf" srcId="{05D162C1-A069-4631-BBC0-1F8D108761AF}" destId="{2B750039-0807-499D-9A0B-47A2DA9653F8}" srcOrd="0" destOrd="0" presId="urn:microsoft.com/office/officeart/2005/8/layout/orgChart1"/>
    <dgm:cxn modelId="{DA94D36B-064F-486D-9364-2E6702317A21}" type="presOf" srcId="{38ED99A6-294E-40C4-A1FA-F79DE1004FA4}" destId="{367114A7-B281-41FC-B8CE-4C58D164E75D}" srcOrd="1" destOrd="0" presId="urn:microsoft.com/office/officeart/2005/8/layout/orgChart1"/>
    <dgm:cxn modelId="{44529241-618B-4036-BF36-5EF7257DF64D}" srcId="{264F8A3D-DDD9-4ADA-AA2F-D8D8F3CDBF9E}" destId="{3FC54326-1482-42E1-A928-4A5FB96B7328}" srcOrd="1" destOrd="0" parTransId="{8A05F587-4524-46D7-91EC-EA2C2E8E37D7}" sibTransId="{61D6B52A-4A11-4538-8F3D-0302AE210303}"/>
    <dgm:cxn modelId="{C1D7E2CD-10DC-4C4C-ADEE-EEB83ED79B6D}" srcId="{264F8A3D-DDD9-4ADA-AA2F-D8D8F3CDBF9E}" destId="{38ED99A6-294E-40C4-A1FA-F79DE1004FA4}" srcOrd="0" destOrd="0" parTransId="{A2EFFEE7-3EEB-4AB7-8F5E-F295DE615E9E}" sibTransId="{647CF4A5-5AB1-4C2B-9158-9B9FCF2BB537}"/>
    <dgm:cxn modelId="{2431DFD4-2362-4FBF-82D2-81BD77440532}" type="presOf" srcId="{5D2081B4-FE68-491A-B8F9-39FB55707E5D}" destId="{AECE19C0-449F-4D0D-9177-12EC7138BF94}" srcOrd="0" destOrd="0" presId="urn:microsoft.com/office/officeart/2005/8/layout/orgChart1"/>
    <dgm:cxn modelId="{E694EB20-BAE6-4CA4-9AFC-01EBAAAF0C99}" srcId="{460D2B58-C1C4-4939-86F1-B42E854BC8D2}" destId="{05D162C1-A069-4631-BBC0-1F8D108761AF}" srcOrd="0" destOrd="0" parTransId="{578A0D39-657C-40BB-9AF6-F22215DBC174}" sibTransId="{B8F8FED1-07D9-41B9-9904-BA08A4A1731F}"/>
    <dgm:cxn modelId="{03431A36-7D32-4BC6-9185-90A752CEECE5}" type="presOf" srcId="{B5D9B9DF-4A42-475E-A53C-B538D8AFAA7A}" destId="{6FB61DE9-314C-464F-94FE-38A744BB8386}" srcOrd="0" destOrd="0" presId="urn:microsoft.com/office/officeart/2005/8/layout/orgChart1"/>
    <dgm:cxn modelId="{13335452-2785-40BA-9390-0492627D5492}" type="presOf" srcId="{A2EFFEE7-3EEB-4AB7-8F5E-F295DE615E9E}" destId="{E9B4E7E4-614A-46D1-940A-69766EFC838F}" srcOrd="0" destOrd="0" presId="urn:microsoft.com/office/officeart/2005/8/layout/orgChart1"/>
    <dgm:cxn modelId="{FC75A2DF-3A41-4C0E-8D75-BB59D344FDB9}" type="presOf" srcId="{D63778AD-03A9-41FE-990B-58F19BCDC0BA}" destId="{069A5206-669B-44B0-9528-D80F3F08C18B}" srcOrd="0" destOrd="0" presId="urn:microsoft.com/office/officeart/2005/8/layout/orgChart1"/>
    <dgm:cxn modelId="{397D70F0-B4D4-478E-9B4C-CAB5985E69F7}" type="presOf" srcId="{460D2B58-C1C4-4939-86F1-B42E854BC8D2}" destId="{C6F19ADB-5541-4711-B9D4-63DF9B2307EE}" srcOrd="0" destOrd="0" presId="urn:microsoft.com/office/officeart/2005/8/layout/orgChart1"/>
    <dgm:cxn modelId="{C837C9D5-80F3-4EED-B7FF-2177F498E889}" srcId="{05D162C1-A069-4631-BBC0-1F8D108761AF}" destId="{B5D9B9DF-4A42-475E-A53C-B538D8AFAA7A}" srcOrd="0" destOrd="0" parTransId="{041915C3-5FE9-4ACC-90D3-8960AFD9878B}" sibTransId="{A2433615-282F-4625-A873-F86148DBE40A}"/>
    <dgm:cxn modelId="{0B559E91-EAC3-4DA5-8945-EF75715C8FCA}" type="presOf" srcId="{08BF47CA-4491-4A38-B4E1-3631CB6C49A9}" destId="{DDB5DF98-C911-49E4-AE94-AEC8C4996928}" srcOrd="0" destOrd="0" presId="urn:microsoft.com/office/officeart/2005/8/layout/orgChart1"/>
    <dgm:cxn modelId="{7E8AC735-FB1E-4155-96AA-1533EE323755}" type="presOf" srcId="{5D2081B4-FE68-491A-B8F9-39FB55707E5D}" destId="{D1F214AB-D20D-424D-A912-B7DFCB027BE4}" srcOrd="1" destOrd="0" presId="urn:microsoft.com/office/officeart/2005/8/layout/orgChart1"/>
    <dgm:cxn modelId="{0048A238-ED19-4B45-B7AF-09BD33C1D0A2}" type="presOf" srcId="{7874E25B-1770-4C42-B330-61144A93233C}" destId="{0DBBBB39-1811-4FD5-841D-2D917AEC1101}" srcOrd="1" destOrd="0" presId="urn:microsoft.com/office/officeart/2005/8/layout/orgChart1"/>
    <dgm:cxn modelId="{D88BED08-32DA-4190-BFC8-ECDAA4967852}" type="presOf" srcId="{D63778AD-03A9-41FE-990B-58F19BCDC0BA}" destId="{9B82A3CD-4BA0-4CBC-92B5-532D4A4EDB45}" srcOrd="1" destOrd="0" presId="urn:microsoft.com/office/officeart/2005/8/layout/orgChart1"/>
    <dgm:cxn modelId="{7A77EDE8-BEF3-41B0-8611-F3EE5222310D}" type="presOf" srcId="{B23D24C1-063E-4CDB-B07B-E780FF6E0DB0}" destId="{A360E5CB-DB8B-4E8D-BB1D-8A0F872490C4}" srcOrd="0" destOrd="0" presId="urn:microsoft.com/office/officeart/2005/8/layout/orgChart1"/>
    <dgm:cxn modelId="{4C61C2C1-7FEB-49BA-9492-EA1CA665FDDA}" type="presOf" srcId="{264F8A3D-DDD9-4ADA-AA2F-D8D8F3CDBF9E}" destId="{70D95C16-2B14-4AD1-818F-3EF0550975A2}" srcOrd="0" destOrd="0" presId="urn:microsoft.com/office/officeart/2005/8/layout/orgChart1"/>
    <dgm:cxn modelId="{E02CDD1C-965E-4AF9-8B24-8988BF3B2B7A}" srcId="{264F8A3D-DDD9-4ADA-AA2F-D8D8F3CDBF9E}" destId="{364ECC08-B6CA-4A02-B846-B7194F51F64E}" srcOrd="2" destOrd="0" parTransId="{DCF90247-C6BC-4888-9292-534AE2B23175}" sibTransId="{CB5A6290-17FA-41DE-8EEE-0137DBA711DB}"/>
    <dgm:cxn modelId="{30F0CFC5-020A-4F96-B9DA-3FAEA4FD5401}" type="presOf" srcId="{460D2B58-C1C4-4939-86F1-B42E854BC8D2}" destId="{E8565612-EFEF-4DCE-9B71-3EACAC2FD6E1}" srcOrd="1" destOrd="0" presId="urn:microsoft.com/office/officeart/2005/8/layout/orgChart1"/>
    <dgm:cxn modelId="{96C458BE-FFB5-4980-ABD9-8C29B0CF91FA}" type="presOf" srcId="{8B8238CA-83DF-4E41-A3E1-58B5A9DE5742}" destId="{23B05786-EBF4-4260-A2C4-B97E63E1266B}" srcOrd="0" destOrd="0" presId="urn:microsoft.com/office/officeart/2005/8/layout/orgChart1"/>
    <dgm:cxn modelId="{2860F5A8-EB76-41F4-9C5F-D101E269C2A9}" srcId="{0F71829B-49AC-4880-B724-ECA049FF5598}" destId="{E4C5837C-2210-4AD4-92D9-CA94C57021BD}" srcOrd="1" destOrd="0" parTransId="{B35567BB-74E3-433F-9A33-E1B238B36F68}" sibTransId="{3392E448-6833-4814-9C92-F33D4B449E4F}"/>
    <dgm:cxn modelId="{36FBE197-A16E-42D7-93B1-183F318AD612}" type="presOf" srcId="{ABF9CC7E-001F-4DFD-B4E9-3FD841297578}" destId="{3B9A5B6F-AAB3-4D40-9F40-F28DDB6FB239}" srcOrd="0" destOrd="0" presId="urn:microsoft.com/office/officeart/2005/8/layout/orgChart1"/>
    <dgm:cxn modelId="{F84A1673-80AD-4D6D-AAE5-C789D0E2102B}" type="presOf" srcId="{D9D4B8F8-4D01-4AFE-80E0-D07393C8388D}" destId="{A4B1A60F-7EAC-4212-9647-CD2ACE69029A}" srcOrd="0" destOrd="0" presId="urn:microsoft.com/office/officeart/2005/8/layout/orgChart1"/>
    <dgm:cxn modelId="{E7517F58-0CA1-482B-B9B0-54207B16E57B}" type="presOf" srcId="{E4C5837C-2210-4AD4-92D9-CA94C57021BD}" destId="{A3A52381-F070-4047-8F97-DF8D18BCEAF0}" srcOrd="1" destOrd="0" presId="urn:microsoft.com/office/officeart/2005/8/layout/orgChart1"/>
    <dgm:cxn modelId="{654B4CF0-AE59-4403-8187-DBC6B2E1EC20}" srcId="{5D2081B4-FE68-491A-B8F9-39FB55707E5D}" destId="{D63778AD-03A9-41FE-990B-58F19BCDC0BA}" srcOrd="0" destOrd="0" parTransId="{63E29B03-D007-4FA4-8EB8-DB3EA4DEF88D}" sibTransId="{74F0F4CD-E04A-4F47-881A-A7BD594FF0BD}"/>
    <dgm:cxn modelId="{9EEAE9EE-075E-4784-A12C-58574DF085C2}" type="presParOf" srcId="{DDB5DF98-C911-49E4-AE94-AEC8C4996928}" destId="{A39FAC5C-C86E-4298-B16E-7D6FCA013296}" srcOrd="0" destOrd="0" presId="urn:microsoft.com/office/officeart/2005/8/layout/orgChart1"/>
    <dgm:cxn modelId="{6BEC6431-0518-4CC6-B5DF-89C92E69FB3F}" type="presParOf" srcId="{A39FAC5C-C86E-4298-B16E-7D6FCA013296}" destId="{CE14084B-6C48-41A4-97C6-1ED6F73B7ECE}" srcOrd="0" destOrd="0" presId="urn:microsoft.com/office/officeart/2005/8/layout/orgChart1"/>
    <dgm:cxn modelId="{29C6E919-B3F5-4D16-960B-AA9C6F3243F7}" type="presParOf" srcId="{CE14084B-6C48-41A4-97C6-1ED6F73B7ECE}" destId="{C6F19ADB-5541-4711-B9D4-63DF9B2307EE}" srcOrd="0" destOrd="0" presId="urn:microsoft.com/office/officeart/2005/8/layout/orgChart1"/>
    <dgm:cxn modelId="{9DBC615F-0B2E-4B94-98C2-FF890D304917}" type="presParOf" srcId="{CE14084B-6C48-41A4-97C6-1ED6F73B7ECE}" destId="{E8565612-EFEF-4DCE-9B71-3EACAC2FD6E1}" srcOrd="1" destOrd="0" presId="urn:microsoft.com/office/officeart/2005/8/layout/orgChart1"/>
    <dgm:cxn modelId="{C2DE9F82-995F-4C85-81EF-1C32D3988989}" type="presParOf" srcId="{A39FAC5C-C86E-4298-B16E-7D6FCA013296}" destId="{0628B90A-D15A-4908-A05D-2B80DDBDF9B8}" srcOrd="1" destOrd="0" presId="urn:microsoft.com/office/officeart/2005/8/layout/orgChart1"/>
    <dgm:cxn modelId="{92B884B0-124C-4ED3-87B9-F2B2E8295665}" type="presParOf" srcId="{0628B90A-D15A-4908-A05D-2B80DDBDF9B8}" destId="{70242A9A-0901-449A-B61E-3BDF3959C5BF}" srcOrd="0" destOrd="0" presId="urn:microsoft.com/office/officeart/2005/8/layout/orgChart1"/>
    <dgm:cxn modelId="{2396FA56-9DE6-4D37-84B9-8B06B2E0B56E}" type="presParOf" srcId="{0628B90A-D15A-4908-A05D-2B80DDBDF9B8}" destId="{2543B6B4-56FD-4C60-8FAE-5EF2AC8FC510}" srcOrd="1" destOrd="0" presId="urn:microsoft.com/office/officeart/2005/8/layout/orgChart1"/>
    <dgm:cxn modelId="{C9076316-BDCB-44EF-9C14-640E3A157B45}" type="presParOf" srcId="{2543B6B4-56FD-4C60-8FAE-5EF2AC8FC510}" destId="{6CD938C2-F9B0-442E-B05E-3BB1C8B75A6B}" srcOrd="0" destOrd="0" presId="urn:microsoft.com/office/officeart/2005/8/layout/orgChart1"/>
    <dgm:cxn modelId="{5DFD7F86-E1CC-41B4-9571-974B97EDB25F}" type="presParOf" srcId="{6CD938C2-F9B0-442E-B05E-3BB1C8B75A6B}" destId="{2B750039-0807-499D-9A0B-47A2DA9653F8}" srcOrd="0" destOrd="0" presId="urn:microsoft.com/office/officeart/2005/8/layout/orgChart1"/>
    <dgm:cxn modelId="{FDE8C292-0EC2-413D-87FF-41C9FACE7F32}" type="presParOf" srcId="{6CD938C2-F9B0-442E-B05E-3BB1C8B75A6B}" destId="{5C64EAC3-13C1-47A8-A43D-AD4BBB961DBD}" srcOrd="1" destOrd="0" presId="urn:microsoft.com/office/officeart/2005/8/layout/orgChart1"/>
    <dgm:cxn modelId="{7EF9CB4F-6936-44A3-B527-68614ED9D63B}" type="presParOf" srcId="{2543B6B4-56FD-4C60-8FAE-5EF2AC8FC510}" destId="{C93A2DEC-7E3D-4DAC-86EA-71D0FDE15E60}" srcOrd="1" destOrd="0" presId="urn:microsoft.com/office/officeart/2005/8/layout/orgChart1"/>
    <dgm:cxn modelId="{6B821A85-ADD9-4A81-8612-C03FB183250A}" type="presParOf" srcId="{C93A2DEC-7E3D-4DAC-86EA-71D0FDE15E60}" destId="{A0C0A1CD-5394-4C97-BF34-00170957162C}" srcOrd="0" destOrd="0" presId="urn:microsoft.com/office/officeart/2005/8/layout/orgChart1"/>
    <dgm:cxn modelId="{AB9DCA0E-A9A9-49E0-A37D-C57EF7F3D808}" type="presParOf" srcId="{C93A2DEC-7E3D-4DAC-86EA-71D0FDE15E60}" destId="{46FA660B-7A17-4A97-BF69-4EADA341C886}" srcOrd="1" destOrd="0" presId="urn:microsoft.com/office/officeart/2005/8/layout/orgChart1"/>
    <dgm:cxn modelId="{9661F225-97FC-4802-AF23-EA4AE6626FBB}" type="presParOf" srcId="{46FA660B-7A17-4A97-BF69-4EADA341C886}" destId="{EA7F1131-8EF8-4A9E-8445-5F0EB08562F0}" srcOrd="0" destOrd="0" presId="urn:microsoft.com/office/officeart/2005/8/layout/orgChart1"/>
    <dgm:cxn modelId="{59FB9634-AA3D-422B-A2AA-FDF0A5D83C2A}" type="presParOf" srcId="{EA7F1131-8EF8-4A9E-8445-5F0EB08562F0}" destId="{6FB61DE9-314C-464F-94FE-38A744BB8386}" srcOrd="0" destOrd="0" presId="urn:microsoft.com/office/officeart/2005/8/layout/orgChart1"/>
    <dgm:cxn modelId="{BC8AC8C0-A2C7-48B8-96D3-EC1CA5667BAA}" type="presParOf" srcId="{EA7F1131-8EF8-4A9E-8445-5F0EB08562F0}" destId="{1AB5B51B-0482-40B0-BBBB-A609B23848D9}" srcOrd="1" destOrd="0" presId="urn:microsoft.com/office/officeart/2005/8/layout/orgChart1"/>
    <dgm:cxn modelId="{4C0A1593-754A-492F-9965-30B0464093E0}" type="presParOf" srcId="{46FA660B-7A17-4A97-BF69-4EADA341C886}" destId="{38C35612-A70C-4112-BB1F-C899C44DD6A7}" srcOrd="1" destOrd="0" presId="urn:microsoft.com/office/officeart/2005/8/layout/orgChart1"/>
    <dgm:cxn modelId="{A785097A-2179-4577-B238-486C1A82BE90}" type="presParOf" srcId="{46FA660B-7A17-4A97-BF69-4EADA341C886}" destId="{35727CC9-4AE9-4A11-BF68-50135B71E8CD}" srcOrd="2" destOrd="0" presId="urn:microsoft.com/office/officeart/2005/8/layout/orgChart1"/>
    <dgm:cxn modelId="{58EDD194-9743-41E0-AE7D-5BC727C3814D}" type="presParOf" srcId="{C93A2DEC-7E3D-4DAC-86EA-71D0FDE15E60}" destId="{6E19F8FD-D5EC-4413-90E5-2B1CF6AB7BD0}" srcOrd="2" destOrd="0" presId="urn:microsoft.com/office/officeart/2005/8/layout/orgChart1"/>
    <dgm:cxn modelId="{D662F756-85FD-458C-BCE7-54CF3742E8F9}" type="presParOf" srcId="{C93A2DEC-7E3D-4DAC-86EA-71D0FDE15E60}" destId="{472EC4C3-AAD3-4327-9D78-C88601849962}" srcOrd="3" destOrd="0" presId="urn:microsoft.com/office/officeart/2005/8/layout/orgChart1"/>
    <dgm:cxn modelId="{D4177EAB-E032-4FA1-B7BA-03A5E84B2BF8}" type="presParOf" srcId="{472EC4C3-AAD3-4327-9D78-C88601849962}" destId="{34812589-3FED-461B-BC3F-D8621D75D938}" srcOrd="0" destOrd="0" presId="urn:microsoft.com/office/officeart/2005/8/layout/orgChart1"/>
    <dgm:cxn modelId="{E9070BCB-3051-4D27-8EC6-1C842FCCF069}" type="presParOf" srcId="{34812589-3FED-461B-BC3F-D8621D75D938}" destId="{E11E0131-8884-4B11-A76A-C9503F4E9182}" srcOrd="0" destOrd="0" presId="urn:microsoft.com/office/officeart/2005/8/layout/orgChart1"/>
    <dgm:cxn modelId="{3E2DD6F3-4FC0-4BE9-B035-698778C0ADC2}" type="presParOf" srcId="{34812589-3FED-461B-BC3F-D8621D75D938}" destId="{0DBBBB39-1811-4FD5-841D-2D917AEC1101}" srcOrd="1" destOrd="0" presId="urn:microsoft.com/office/officeart/2005/8/layout/orgChart1"/>
    <dgm:cxn modelId="{248A55A9-7BD0-4CE9-9614-78CD5AEC1B44}" type="presParOf" srcId="{472EC4C3-AAD3-4327-9D78-C88601849962}" destId="{B03D37EA-6364-470B-A378-BCBAD56A5800}" srcOrd="1" destOrd="0" presId="urn:microsoft.com/office/officeart/2005/8/layout/orgChart1"/>
    <dgm:cxn modelId="{2227E617-8134-408B-84EA-7180190531FD}" type="presParOf" srcId="{472EC4C3-AAD3-4327-9D78-C88601849962}" destId="{BF3532D9-AD53-41E4-9E8B-AAE5E95D807F}" srcOrd="2" destOrd="0" presId="urn:microsoft.com/office/officeart/2005/8/layout/orgChart1"/>
    <dgm:cxn modelId="{199D8793-CED7-4060-BFAA-104F317D6206}" type="presParOf" srcId="{C93A2DEC-7E3D-4DAC-86EA-71D0FDE15E60}" destId="{6512B613-4B13-4FB5-B43F-6B1DEEB3E688}" srcOrd="4" destOrd="0" presId="urn:microsoft.com/office/officeart/2005/8/layout/orgChart1"/>
    <dgm:cxn modelId="{6BC1A510-E2F1-402C-8155-0A4102697ABD}" type="presParOf" srcId="{C93A2DEC-7E3D-4DAC-86EA-71D0FDE15E60}" destId="{040D9E64-8D87-4745-A637-5A11C7A73EF9}" srcOrd="5" destOrd="0" presId="urn:microsoft.com/office/officeart/2005/8/layout/orgChart1"/>
    <dgm:cxn modelId="{5D9380F4-51DA-4D14-B4F2-E6B8079D06B5}" type="presParOf" srcId="{040D9E64-8D87-4745-A637-5A11C7A73EF9}" destId="{9B2C19D4-8CCF-48F4-93DB-FF56378A8740}" srcOrd="0" destOrd="0" presId="urn:microsoft.com/office/officeart/2005/8/layout/orgChart1"/>
    <dgm:cxn modelId="{D8F12CED-6746-4032-8130-B7DC8C7D757B}" type="presParOf" srcId="{9B2C19D4-8CCF-48F4-93DB-FF56378A8740}" destId="{BF20173E-D4E7-465F-BD86-F7285AA29184}" srcOrd="0" destOrd="0" presId="urn:microsoft.com/office/officeart/2005/8/layout/orgChart1"/>
    <dgm:cxn modelId="{2CAAE57B-3D09-49B3-A453-1861BC27A621}" type="presParOf" srcId="{9B2C19D4-8CCF-48F4-93DB-FF56378A8740}" destId="{857D7B6D-2AAC-490E-8041-52BDFA5C8CD7}" srcOrd="1" destOrd="0" presId="urn:microsoft.com/office/officeart/2005/8/layout/orgChart1"/>
    <dgm:cxn modelId="{134FEC29-5BC3-4480-AAF1-DEFCD65AD41B}" type="presParOf" srcId="{040D9E64-8D87-4745-A637-5A11C7A73EF9}" destId="{B76919F0-8FD4-4570-BF32-BBCA908E5329}" srcOrd="1" destOrd="0" presId="urn:microsoft.com/office/officeart/2005/8/layout/orgChart1"/>
    <dgm:cxn modelId="{B89C1188-FBA7-4F2F-A6D2-24D1016586F6}" type="presParOf" srcId="{040D9E64-8D87-4745-A637-5A11C7A73EF9}" destId="{F7CCA368-E46F-4129-A075-B89561D068B7}" srcOrd="2" destOrd="0" presId="urn:microsoft.com/office/officeart/2005/8/layout/orgChart1"/>
    <dgm:cxn modelId="{15AAC72E-9DFD-4C94-9344-BA8F19605CFC}" type="presParOf" srcId="{2543B6B4-56FD-4C60-8FAE-5EF2AC8FC510}" destId="{8E3B3630-66AF-4757-9D14-0061FAF95A5E}" srcOrd="2" destOrd="0" presId="urn:microsoft.com/office/officeart/2005/8/layout/orgChart1"/>
    <dgm:cxn modelId="{BEA2EFC2-FA9F-4821-AE2C-696E30407C1A}" type="presParOf" srcId="{0628B90A-D15A-4908-A05D-2B80DDBDF9B8}" destId="{3B9A5B6F-AAB3-4D40-9F40-F28DDB6FB239}" srcOrd="2" destOrd="0" presId="urn:microsoft.com/office/officeart/2005/8/layout/orgChart1"/>
    <dgm:cxn modelId="{7044AD83-0E8E-44F1-8D8B-484EBF271475}" type="presParOf" srcId="{0628B90A-D15A-4908-A05D-2B80DDBDF9B8}" destId="{78653CF6-098C-46EA-948F-FE9275BE1AFA}" srcOrd="3" destOrd="0" presId="urn:microsoft.com/office/officeart/2005/8/layout/orgChart1"/>
    <dgm:cxn modelId="{3640F1B0-5B3C-42CA-B347-1F7B53C49122}" type="presParOf" srcId="{78653CF6-098C-46EA-948F-FE9275BE1AFA}" destId="{7B913A7B-5B32-4EF4-9B17-1EF4662A62FE}" srcOrd="0" destOrd="0" presId="urn:microsoft.com/office/officeart/2005/8/layout/orgChart1"/>
    <dgm:cxn modelId="{07683597-3DC7-4478-96F8-BFA41E73D7A8}" type="presParOf" srcId="{7B913A7B-5B32-4EF4-9B17-1EF4662A62FE}" destId="{AECE19C0-449F-4D0D-9177-12EC7138BF94}" srcOrd="0" destOrd="0" presId="urn:microsoft.com/office/officeart/2005/8/layout/orgChart1"/>
    <dgm:cxn modelId="{CA21BAD0-2B3E-4DB9-8E0B-DB4112315AB3}" type="presParOf" srcId="{7B913A7B-5B32-4EF4-9B17-1EF4662A62FE}" destId="{D1F214AB-D20D-424D-A912-B7DFCB027BE4}" srcOrd="1" destOrd="0" presId="urn:microsoft.com/office/officeart/2005/8/layout/orgChart1"/>
    <dgm:cxn modelId="{360D860F-AFD7-4FEE-8D9F-40CBF1679490}" type="presParOf" srcId="{78653CF6-098C-46EA-948F-FE9275BE1AFA}" destId="{37AF4BBC-23B7-4F9B-A472-3043B2D0F89F}" srcOrd="1" destOrd="0" presId="urn:microsoft.com/office/officeart/2005/8/layout/orgChart1"/>
    <dgm:cxn modelId="{39DDB4E6-3A4B-4F41-B3B0-62709404013A}" type="presParOf" srcId="{37AF4BBC-23B7-4F9B-A472-3043B2D0F89F}" destId="{4115E9ED-13EB-43E8-9E74-146EB1C4AF93}" srcOrd="0" destOrd="0" presId="urn:microsoft.com/office/officeart/2005/8/layout/orgChart1"/>
    <dgm:cxn modelId="{367D5FC1-C9F6-4AAE-ABA4-623C9EB5E218}" type="presParOf" srcId="{37AF4BBC-23B7-4F9B-A472-3043B2D0F89F}" destId="{442CAB52-FED6-434C-9086-FE7C5BC5CAF7}" srcOrd="1" destOrd="0" presId="urn:microsoft.com/office/officeart/2005/8/layout/orgChart1"/>
    <dgm:cxn modelId="{137C486B-4C4D-4CCF-A691-912FAE54BE76}" type="presParOf" srcId="{442CAB52-FED6-434C-9086-FE7C5BC5CAF7}" destId="{55B7C3D3-0A8E-4CA8-B916-19925EA95C05}" srcOrd="0" destOrd="0" presId="urn:microsoft.com/office/officeart/2005/8/layout/orgChart1"/>
    <dgm:cxn modelId="{4A015925-1F2E-477D-8903-B02756D125DF}" type="presParOf" srcId="{55B7C3D3-0A8E-4CA8-B916-19925EA95C05}" destId="{069A5206-669B-44B0-9528-D80F3F08C18B}" srcOrd="0" destOrd="0" presId="urn:microsoft.com/office/officeart/2005/8/layout/orgChart1"/>
    <dgm:cxn modelId="{37A27DA2-F2DE-4903-919C-A5740B201100}" type="presParOf" srcId="{55B7C3D3-0A8E-4CA8-B916-19925EA95C05}" destId="{9B82A3CD-4BA0-4CBC-92B5-532D4A4EDB45}" srcOrd="1" destOrd="0" presId="urn:microsoft.com/office/officeart/2005/8/layout/orgChart1"/>
    <dgm:cxn modelId="{5098C287-7619-4739-A7FE-C09907F3ED7D}" type="presParOf" srcId="{442CAB52-FED6-434C-9086-FE7C5BC5CAF7}" destId="{9A466CD3-1F1C-4418-989D-F203A5039C92}" srcOrd="1" destOrd="0" presId="urn:microsoft.com/office/officeart/2005/8/layout/orgChart1"/>
    <dgm:cxn modelId="{A671ABB4-BD71-4254-AE3F-E8A270AED9A1}" type="presParOf" srcId="{442CAB52-FED6-434C-9086-FE7C5BC5CAF7}" destId="{B641F1AA-86C9-46EF-8833-D757C397A675}" srcOrd="2" destOrd="0" presId="urn:microsoft.com/office/officeart/2005/8/layout/orgChart1"/>
    <dgm:cxn modelId="{B4486A48-171E-4A1B-BDEA-620E1BDA5BC3}" type="presParOf" srcId="{37AF4BBC-23B7-4F9B-A472-3043B2D0F89F}" destId="{A4B1A60F-7EAC-4212-9647-CD2ACE69029A}" srcOrd="2" destOrd="0" presId="urn:microsoft.com/office/officeart/2005/8/layout/orgChart1"/>
    <dgm:cxn modelId="{2D371BA6-6BCF-46F0-951B-AC76016F3B38}" type="presParOf" srcId="{37AF4BBC-23B7-4F9B-A472-3043B2D0F89F}" destId="{1C05707C-27A3-4749-ACCF-F540FA19817E}" srcOrd="3" destOrd="0" presId="urn:microsoft.com/office/officeart/2005/8/layout/orgChart1"/>
    <dgm:cxn modelId="{71997EE0-C988-4923-A804-C6E9D0BA7848}" type="presParOf" srcId="{1C05707C-27A3-4749-ACCF-F540FA19817E}" destId="{D0B8CCF8-8F98-4F89-BE71-3D4D031CF9B4}" srcOrd="0" destOrd="0" presId="urn:microsoft.com/office/officeart/2005/8/layout/orgChart1"/>
    <dgm:cxn modelId="{A0BA4764-6C07-4DE8-B55B-983A0D824BFC}" type="presParOf" srcId="{D0B8CCF8-8F98-4F89-BE71-3D4D031CF9B4}" destId="{A360E5CB-DB8B-4E8D-BB1D-8A0F872490C4}" srcOrd="0" destOrd="0" presId="urn:microsoft.com/office/officeart/2005/8/layout/orgChart1"/>
    <dgm:cxn modelId="{41F16A9F-770B-47D6-BEC4-BE51DF1CC8DE}" type="presParOf" srcId="{D0B8CCF8-8F98-4F89-BE71-3D4D031CF9B4}" destId="{489A7A2D-0200-4F26-AF9C-8A68A8CDE952}" srcOrd="1" destOrd="0" presId="urn:microsoft.com/office/officeart/2005/8/layout/orgChart1"/>
    <dgm:cxn modelId="{BB8FD575-8E58-4C4A-922A-AA6C9B7F20FE}" type="presParOf" srcId="{1C05707C-27A3-4749-ACCF-F540FA19817E}" destId="{AA695786-E8C2-4AAF-9B7F-49846AC6AC32}" srcOrd="1" destOrd="0" presId="urn:microsoft.com/office/officeart/2005/8/layout/orgChart1"/>
    <dgm:cxn modelId="{6163E376-E146-4759-AA7C-52A811AD912A}" type="presParOf" srcId="{1C05707C-27A3-4749-ACCF-F540FA19817E}" destId="{882B66BD-8A7B-4CC3-B518-272CA1AC107F}" srcOrd="2" destOrd="0" presId="urn:microsoft.com/office/officeart/2005/8/layout/orgChart1"/>
    <dgm:cxn modelId="{87DD416E-CA32-45FA-B759-83A934674C7E}" type="presParOf" srcId="{78653CF6-098C-46EA-948F-FE9275BE1AFA}" destId="{0B8DB909-E1B5-4531-9322-D8B9A0FA1FCD}" srcOrd="2" destOrd="0" presId="urn:microsoft.com/office/officeart/2005/8/layout/orgChart1"/>
    <dgm:cxn modelId="{BEA4432A-1DB2-4964-87AA-AED5F5B69F3D}" type="presParOf" srcId="{0628B90A-D15A-4908-A05D-2B80DDBDF9B8}" destId="{A808CDEA-1756-4ED7-8C92-21C4AB8C86C2}" srcOrd="4" destOrd="0" presId="urn:microsoft.com/office/officeart/2005/8/layout/orgChart1"/>
    <dgm:cxn modelId="{72656DB6-707A-4515-8069-2AE6A7E34B7B}" type="presParOf" srcId="{0628B90A-D15A-4908-A05D-2B80DDBDF9B8}" destId="{0E588025-6AAE-4748-91AB-0C8F8DAA580A}" srcOrd="5" destOrd="0" presId="urn:microsoft.com/office/officeart/2005/8/layout/orgChart1"/>
    <dgm:cxn modelId="{6E9007EE-0DAA-43C3-9AE9-375CF4A7FDAB}" type="presParOf" srcId="{0E588025-6AAE-4748-91AB-0C8F8DAA580A}" destId="{CD36D1FE-EF88-48F3-B82B-C8FBDD2FE59C}" srcOrd="0" destOrd="0" presId="urn:microsoft.com/office/officeart/2005/8/layout/orgChart1"/>
    <dgm:cxn modelId="{E8E07452-B3DF-4E14-ADE4-06C227C7D622}" type="presParOf" srcId="{CD36D1FE-EF88-48F3-B82B-C8FBDD2FE59C}" destId="{70D95C16-2B14-4AD1-818F-3EF0550975A2}" srcOrd="0" destOrd="0" presId="urn:microsoft.com/office/officeart/2005/8/layout/orgChart1"/>
    <dgm:cxn modelId="{4ADABA18-BBC6-4547-9E28-FCCF958B6E2F}" type="presParOf" srcId="{CD36D1FE-EF88-48F3-B82B-C8FBDD2FE59C}" destId="{8B2EF5E4-2EC5-49FB-B059-86732CE49961}" srcOrd="1" destOrd="0" presId="urn:microsoft.com/office/officeart/2005/8/layout/orgChart1"/>
    <dgm:cxn modelId="{B176D407-9F1B-4E66-8D17-A82E30049045}" type="presParOf" srcId="{0E588025-6AAE-4748-91AB-0C8F8DAA580A}" destId="{57CCBCCD-B11B-4199-ADFA-BB9712DEFA6A}" srcOrd="1" destOrd="0" presId="urn:microsoft.com/office/officeart/2005/8/layout/orgChart1"/>
    <dgm:cxn modelId="{B2B4F761-CF93-4403-A13C-E25E4F50FCC6}" type="presParOf" srcId="{57CCBCCD-B11B-4199-ADFA-BB9712DEFA6A}" destId="{E9B4E7E4-614A-46D1-940A-69766EFC838F}" srcOrd="0" destOrd="0" presId="urn:microsoft.com/office/officeart/2005/8/layout/orgChart1"/>
    <dgm:cxn modelId="{57115D85-E598-4B7A-9871-66BF50EEA5B0}" type="presParOf" srcId="{57CCBCCD-B11B-4199-ADFA-BB9712DEFA6A}" destId="{D6A9F6CF-8A53-47D5-B55A-D2E20FECA8AE}" srcOrd="1" destOrd="0" presId="urn:microsoft.com/office/officeart/2005/8/layout/orgChart1"/>
    <dgm:cxn modelId="{7B62FD85-8E90-4480-B56B-4AD52FA38094}" type="presParOf" srcId="{D6A9F6CF-8A53-47D5-B55A-D2E20FECA8AE}" destId="{FF68FA2F-7213-43E9-9477-DD1AE19447CC}" srcOrd="0" destOrd="0" presId="urn:microsoft.com/office/officeart/2005/8/layout/orgChart1"/>
    <dgm:cxn modelId="{662DC899-C1D0-4BFF-BE04-23500AB9E147}" type="presParOf" srcId="{FF68FA2F-7213-43E9-9477-DD1AE19447CC}" destId="{001BA592-B340-40AA-8451-62C2C45FF262}" srcOrd="0" destOrd="0" presId="urn:microsoft.com/office/officeart/2005/8/layout/orgChart1"/>
    <dgm:cxn modelId="{A2CA66E7-0795-4847-884C-F87F7DC680F3}" type="presParOf" srcId="{FF68FA2F-7213-43E9-9477-DD1AE19447CC}" destId="{367114A7-B281-41FC-B8CE-4C58D164E75D}" srcOrd="1" destOrd="0" presId="urn:microsoft.com/office/officeart/2005/8/layout/orgChart1"/>
    <dgm:cxn modelId="{A1262A2A-A43C-4ADA-B52C-F5AB8131CF1E}" type="presParOf" srcId="{D6A9F6CF-8A53-47D5-B55A-D2E20FECA8AE}" destId="{51E218BF-80CC-4717-9178-2BF20E605271}" srcOrd="1" destOrd="0" presId="urn:microsoft.com/office/officeart/2005/8/layout/orgChart1"/>
    <dgm:cxn modelId="{7C9187C8-BF21-42D0-BDFA-D2273EF7BDC1}" type="presParOf" srcId="{D6A9F6CF-8A53-47D5-B55A-D2E20FECA8AE}" destId="{ACFA268E-1646-4445-83C0-A2AC56DD6E93}" srcOrd="2" destOrd="0" presId="urn:microsoft.com/office/officeart/2005/8/layout/orgChart1"/>
    <dgm:cxn modelId="{DE7141FE-D289-41F8-A822-D15CF980BE59}" type="presParOf" srcId="{57CCBCCD-B11B-4199-ADFA-BB9712DEFA6A}" destId="{664C4392-349F-40A2-9769-6A181E709B34}" srcOrd="2" destOrd="0" presId="urn:microsoft.com/office/officeart/2005/8/layout/orgChart1"/>
    <dgm:cxn modelId="{9E8B4507-3973-4C17-93D5-38576F30FAA7}" type="presParOf" srcId="{57CCBCCD-B11B-4199-ADFA-BB9712DEFA6A}" destId="{33C719FC-853A-4DA1-AFCA-44EBA5CB860D}" srcOrd="3" destOrd="0" presId="urn:microsoft.com/office/officeart/2005/8/layout/orgChart1"/>
    <dgm:cxn modelId="{59959896-E736-42B0-93CE-A08162ACB1CE}" type="presParOf" srcId="{33C719FC-853A-4DA1-AFCA-44EBA5CB860D}" destId="{D1FA3002-B021-43B0-B6A6-4755D46B0365}" srcOrd="0" destOrd="0" presId="urn:microsoft.com/office/officeart/2005/8/layout/orgChart1"/>
    <dgm:cxn modelId="{3B710F47-194C-43EF-81D5-EA4AF316D3E7}" type="presParOf" srcId="{D1FA3002-B021-43B0-B6A6-4755D46B0365}" destId="{1391F113-725B-4D67-AED8-D7F8431782F5}" srcOrd="0" destOrd="0" presId="urn:microsoft.com/office/officeart/2005/8/layout/orgChart1"/>
    <dgm:cxn modelId="{9181C337-69A1-4FC0-86BD-DA067F5D277A}" type="presParOf" srcId="{D1FA3002-B021-43B0-B6A6-4755D46B0365}" destId="{9EADC15D-7A42-4935-85FC-309BC17E8DAE}" srcOrd="1" destOrd="0" presId="urn:microsoft.com/office/officeart/2005/8/layout/orgChart1"/>
    <dgm:cxn modelId="{9831D40E-6843-40EE-B4E9-C044DD480961}" type="presParOf" srcId="{33C719FC-853A-4DA1-AFCA-44EBA5CB860D}" destId="{9E8E8A97-1BE6-482B-8350-109359C8248E}" srcOrd="1" destOrd="0" presId="urn:microsoft.com/office/officeart/2005/8/layout/orgChart1"/>
    <dgm:cxn modelId="{36BAEB40-3482-4983-AC6C-214E228BF57B}" type="presParOf" srcId="{33C719FC-853A-4DA1-AFCA-44EBA5CB860D}" destId="{5A582A9A-70A0-4A21-B2BD-7BCF43F87176}" srcOrd="2" destOrd="0" presId="urn:microsoft.com/office/officeart/2005/8/layout/orgChart1"/>
    <dgm:cxn modelId="{2DA84B3A-6F10-4849-B359-DD4668DEE68D}" type="presParOf" srcId="{57CCBCCD-B11B-4199-ADFA-BB9712DEFA6A}" destId="{40942195-A2D6-40CE-9C0A-085600BCE8AB}" srcOrd="4" destOrd="0" presId="urn:microsoft.com/office/officeart/2005/8/layout/orgChart1"/>
    <dgm:cxn modelId="{EB00B01D-971B-4FFF-8360-88DD9C0BB2C6}" type="presParOf" srcId="{57CCBCCD-B11B-4199-ADFA-BB9712DEFA6A}" destId="{8A8F43DA-FCB3-4EE0-90A9-F7EA006E4DF7}" srcOrd="5" destOrd="0" presId="urn:microsoft.com/office/officeart/2005/8/layout/orgChart1"/>
    <dgm:cxn modelId="{33E62C66-EBC4-449C-A439-EC0A62B1376A}" type="presParOf" srcId="{8A8F43DA-FCB3-4EE0-90A9-F7EA006E4DF7}" destId="{E0AC2E05-F69E-4509-9006-E64BF09AE90A}" srcOrd="0" destOrd="0" presId="urn:microsoft.com/office/officeart/2005/8/layout/orgChart1"/>
    <dgm:cxn modelId="{39996F14-DBCC-40E4-BC07-0792CD626083}" type="presParOf" srcId="{E0AC2E05-F69E-4509-9006-E64BF09AE90A}" destId="{7B5A7192-AFBB-4925-8765-E2FD30EA305B}" srcOrd="0" destOrd="0" presId="urn:microsoft.com/office/officeart/2005/8/layout/orgChart1"/>
    <dgm:cxn modelId="{2AEF5C04-D116-4382-B1C0-11565DFCE544}" type="presParOf" srcId="{E0AC2E05-F69E-4509-9006-E64BF09AE90A}" destId="{E7344ED2-CB05-4652-804D-586EC054623D}" srcOrd="1" destOrd="0" presId="urn:microsoft.com/office/officeart/2005/8/layout/orgChart1"/>
    <dgm:cxn modelId="{F2A0372B-D21E-4CDE-936B-197530ADDBCA}" type="presParOf" srcId="{8A8F43DA-FCB3-4EE0-90A9-F7EA006E4DF7}" destId="{3DBBCCF5-49CA-467C-8035-E1C6E47E5184}" srcOrd="1" destOrd="0" presId="urn:microsoft.com/office/officeart/2005/8/layout/orgChart1"/>
    <dgm:cxn modelId="{8B4CECF6-F867-45C1-9EA6-7A0DCA30CBD3}" type="presParOf" srcId="{8A8F43DA-FCB3-4EE0-90A9-F7EA006E4DF7}" destId="{C9421DA4-3151-46BA-B62D-1DB2CCB12C65}" srcOrd="2" destOrd="0" presId="urn:microsoft.com/office/officeart/2005/8/layout/orgChart1"/>
    <dgm:cxn modelId="{C22DFA44-5D00-49E5-8BD5-0044C1935E9C}" type="presParOf" srcId="{57CCBCCD-B11B-4199-ADFA-BB9712DEFA6A}" destId="{23B05786-EBF4-4260-A2C4-B97E63E1266B}" srcOrd="6" destOrd="0" presId="urn:microsoft.com/office/officeart/2005/8/layout/orgChart1"/>
    <dgm:cxn modelId="{07F65D9D-2717-408B-8900-2B62801466DC}" type="presParOf" srcId="{57CCBCCD-B11B-4199-ADFA-BB9712DEFA6A}" destId="{6669AEC2-CCA2-4BA4-8D8C-0DC3ECC29208}" srcOrd="7" destOrd="0" presId="urn:microsoft.com/office/officeart/2005/8/layout/orgChart1"/>
    <dgm:cxn modelId="{17E2E018-E802-489E-B713-94B0F828E901}" type="presParOf" srcId="{6669AEC2-CCA2-4BA4-8D8C-0DC3ECC29208}" destId="{AAFC6D85-595F-47BD-A1B4-F854DA0CC1E4}" srcOrd="0" destOrd="0" presId="urn:microsoft.com/office/officeart/2005/8/layout/orgChart1"/>
    <dgm:cxn modelId="{0ACB7622-B917-4EAF-B848-EE20F4D4F116}" type="presParOf" srcId="{AAFC6D85-595F-47BD-A1B4-F854DA0CC1E4}" destId="{909BB5EF-A555-4107-9E41-0DAACC60087A}" srcOrd="0" destOrd="0" presId="urn:microsoft.com/office/officeart/2005/8/layout/orgChart1"/>
    <dgm:cxn modelId="{FCD179F6-7E0D-4164-856A-57894D377214}" type="presParOf" srcId="{AAFC6D85-595F-47BD-A1B4-F854DA0CC1E4}" destId="{A7C604A2-0583-4E6F-872D-C2D5DA32F8C2}" srcOrd="1" destOrd="0" presId="urn:microsoft.com/office/officeart/2005/8/layout/orgChart1"/>
    <dgm:cxn modelId="{04403DC6-DEDA-4A82-A37A-8AD0A1F02276}" type="presParOf" srcId="{6669AEC2-CCA2-4BA4-8D8C-0DC3ECC29208}" destId="{EF5FAA35-C232-468D-991B-1EED98795BEE}" srcOrd="1" destOrd="0" presId="urn:microsoft.com/office/officeart/2005/8/layout/orgChart1"/>
    <dgm:cxn modelId="{877F492B-5A12-47A7-A51B-215C301C6521}" type="presParOf" srcId="{6669AEC2-CCA2-4BA4-8D8C-0DC3ECC29208}" destId="{CC0FB8A1-F818-4C73-8460-0FB0C25BCEC9}" srcOrd="2" destOrd="0" presId="urn:microsoft.com/office/officeart/2005/8/layout/orgChart1"/>
    <dgm:cxn modelId="{4DDC1226-057C-444A-953F-1B4C1AB01B3D}" type="presParOf" srcId="{0E588025-6AAE-4748-91AB-0C8F8DAA580A}" destId="{A5A7D864-9CFA-4D2F-87E2-0C7AC59E3000}" srcOrd="2" destOrd="0" presId="urn:microsoft.com/office/officeart/2005/8/layout/orgChart1"/>
    <dgm:cxn modelId="{F3B62286-2579-4639-9269-D3F406C7D1E8}" type="presParOf" srcId="{0628B90A-D15A-4908-A05D-2B80DDBDF9B8}" destId="{B6865284-9A3F-40A4-BA2A-F6F2DE02FD8F}" srcOrd="6" destOrd="0" presId="urn:microsoft.com/office/officeart/2005/8/layout/orgChart1"/>
    <dgm:cxn modelId="{B2A08FD9-8968-4CD6-B40B-14BE98863E65}" type="presParOf" srcId="{0628B90A-D15A-4908-A05D-2B80DDBDF9B8}" destId="{2316851E-ED7D-43B0-863E-AB82D04C377B}" srcOrd="7" destOrd="0" presId="urn:microsoft.com/office/officeart/2005/8/layout/orgChart1"/>
    <dgm:cxn modelId="{DB358129-23FA-4264-A9A7-065ED4745AB1}" type="presParOf" srcId="{2316851E-ED7D-43B0-863E-AB82D04C377B}" destId="{2CF1E72E-F8E1-4A08-924F-8DEB311014E5}" srcOrd="0" destOrd="0" presId="urn:microsoft.com/office/officeart/2005/8/layout/orgChart1"/>
    <dgm:cxn modelId="{A2091FAF-D26F-4C8B-A38D-E34F1709C76D}" type="presParOf" srcId="{2CF1E72E-F8E1-4A08-924F-8DEB311014E5}" destId="{DE85C86D-8AE0-4D02-BBD4-DD045F05CBE9}" srcOrd="0" destOrd="0" presId="urn:microsoft.com/office/officeart/2005/8/layout/orgChart1"/>
    <dgm:cxn modelId="{6D8F8EA6-103B-44A4-B501-FE4713ECA3EE}" type="presParOf" srcId="{2CF1E72E-F8E1-4A08-924F-8DEB311014E5}" destId="{FE283C45-8AE5-419C-ACD4-517A86DB0FC9}" srcOrd="1" destOrd="0" presId="urn:microsoft.com/office/officeart/2005/8/layout/orgChart1"/>
    <dgm:cxn modelId="{8D1086EE-061D-4762-83DA-13F7B15F92EC}" type="presParOf" srcId="{2316851E-ED7D-43B0-863E-AB82D04C377B}" destId="{518330B2-DEBF-414C-ACFF-DC02C5BD55D3}" srcOrd="1" destOrd="0" presId="urn:microsoft.com/office/officeart/2005/8/layout/orgChart1"/>
    <dgm:cxn modelId="{C53CBBC3-FEBD-48D7-BF16-0BBB9C733097}" type="presParOf" srcId="{518330B2-DEBF-414C-ACFF-DC02C5BD55D3}" destId="{FB9FC031-303F-49CE-B08B-9AB240FD7A99}" srcOrd="0" destOrd="0" presId="urn:microsoft.com/office/officeart/2005/8/layout/orgChart1"/>
    <dgm:cxn modelId="{D482BA39-070F-4867-A1FD-B062D9B8A6D4}" type="presParOf" srcId="{518330B2-DEBF-414C-ACFF-DC02C5BD55D3}" destId="{FA9D4DC8-2091-43CE-B2F5-F7AF098E64FB}" srcOrd="1" destOrd="0" presId="urn:microsoft.com/office/officeart/2005/8/layout/orgChart1"/>
    <dgm:cxn modelId="{839CDEBC-7FE1-47C5-9FAB-6A04766E14A2}" type="presParOf" srcId="{FA9D4DC8-2091-43CE-B2F5-F7AF098E64FB}" destId="{AD5A85B1-4F68-4B17-A66E-5EF4F5A6DCBD}" srcOrd="0" destOrd="0" presId="urn:microsoft.com/office/officeart/2005/8/layout/orgChart1"/>
    <dgm:cxn modelId="{AB831B4D-9965-4CFC-BB0C-2724D241042A}" type="presParOf" srcId="{AD5A85B1-4F68-4B17-A66E-5EF4F5A6DCBD}" destId="{AAC2A9D5-B713-439E-8CA4-E2094CE8DBC2}" srcOrd="0" destOrd="0" presId="urn:microsoft.com/office/officeart/2005/8/layout/orgChart1"/>
    <dgm:cxn modelId="{168F73D7-B6C1-4EFE-9F21-D2409F27C94D}" type="presParOf" srcId="{AD5A85B1-4F68-4B17-A66E-5EF4F5A6DCBD}" destId="{AF8F8912-7F00-4FFD-B075-15CAAB630D99}" srcOrd="1" destOrd="0" presId="urn:microsoft.com/office/officeart/2005/8/layout/orgChart1"/>
    <dgm:cxn modelId="{D647BA9D-A00F-4F71-ABA1-95D831047823}" type="presParOf" srcId="{FA9D4DC8-2091-43CE-B2F5-F7AF098E64FB}" destId="{DF496BC0-D74D-4369-AC09-242A7264BA1B}" srcOrd="1" destOrd="0" presId="urn:microsoft.com/office/officeart/2005/8/layout/orgChart1"/>
    <dgm:cxn modelId="{E7E280AA-4F4D-4ECA-B2AC-E0E78A9E9F59}" type="presParOf" srcId="{FA9D4DC8-2091-43CE-B2F5-F7AF098E64FB}" destId="{5FA45C9A-DC4D-4709-A7E4-201903016191}" srcOrd="2" destOrd="0" presId="urn:microsoft.com/office/officeart/2005/8/layout/orgChart1"/>
    <dgm:cxn modelId="{321B4E6A-04F7-478F-9EFE-2DC9AB2536B9}" type="presParOf" srcId="{518330B2-DEBF-414C-ACFF-DC02C5BD55D3}" destId="{D44CAC3D-A15D-40CD-BBF6-F7C43410ED20}" srcOrd="2" destOrd="0" presId="urn:microsoft.com/office/officeart/2005/8/layout/orgChart1"/>
    <dgm:cxn modelId="{594B56EF-D3D2-4CC2-8916-AD13F06E9219}" type="presParOf" srcId="{518330B2-DEBF-414C-ACFF-DC02C5BD55D3}" destId="{430F7888-160C-47F9-8832-285FDE53015B}" srcOrd="3" destOrd="0" presId="urn:microsoft.com/office/officeart/2005/8/layout/orgChart1"/>
    <dgm:cxn modelId="{39BEA679-B012-4E99-92F2-37C29F590D57}" type="presParOf" srcId="{430F7888-160C-47F9-8832-285FDE53015B}" destId="{D66B4496-CD3A-459A-A14B-CABE1BE59F4D}" srcOrd="0" destOrd="0" presId="urn:microsoft.com/office/officeart/2005/8/layout/orgChart1"/>
    <dgm:cxn modelId="{8B9240F5-9C10-41E9-A4A1-389D770E8A89}" type="presParOf" srcId="{D66B4496-CD3A-459A-A14B-CABE1BE59F4D}" destId="{FD0C52B5-0FDA-40C2-A57C-0B0FCD41C7BD}" srcOrd="0" destOrd="0" presId="urn:microsoft.com/office/officeart/2005/8/layout/orgChart1"/>
    <dgm:cxn modelId="{506C8233-0279-496D-97C6-E24E287A0D8D}" type="presParOf" srcId="{D66B4496-CD3A-459A-A14B-CABE1BE59F4D}" destId="{A3A52381-F070-4047-8F97-DF8D18BCEAF0}" srcOrd="1" destOrd="0" presId="urn:microsoft.com/office/officeart/2005/8/layout/orgChart1"/>
    <dgm:cxn modelId="{28F13829-AD05-4D1D-A7E9-EEA68C593C06}" type="presParOf" srcId="{430F7888-160C-47F9-8832-285FDE53015B}" destId="{A0E61CB4-DF3A-4FD5-8320-E85099BA7A5A}" srcOrd="1" destOrd="0" presId="urn:microsoft.com/office/officeart/2005/8/layout/orgChart1"/>
    <dgm:cxn modelId="{DA3BCACE-7758-4334-8379-6CA3A2842B7A}" type="presParOf" srcId="{430F7888-160C-47F9-8832-285FDE53015B}" destId="{B089D63F-2FB3-443C-9884-2B2E19010189}" srcOrd="2" destOrd="0" presId="urn:microsoft.com/office/officeart/2005/8/layout/orgChart1"/>
    <dgm:cxn modelId="{5C123431-60EE-4C20-BE53-891C9552A553}" type="presParOf" srcId="{2316851E-ED7D-43B0-863E-AB82D04C377B}" destId="{13E2DC98-B12E-4F4C-BA84-4FFA86241A42}" srcOrd="2" destOrd="0" presId="urn:microsoft.com/office/officeart/2005/8/layout/orgChart1"/>
    <dgm:cxn modelId="{B11036E6-736A-44BF-9453-983605A6E14E}" type="presParOf" srcId="{A39FAC5C-C86E-4298-B16E-7D6FCA013296}" destId="{88AC9424-2A36-4869-8080-AE0C9C3437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dgm:spPr>
        <a:solidFill>
          <a:srgbClr val="FFC000"/>
        </a:solidFill>
      </dgm:spPr>
      <dgm:t>
        <a:bodyPr/>
        <a:lstStyle/>
        <a:p>
          <a:r>
            <a:rPr lang="en-US" b="1" dirty="0" smtClean="0">
              <a:solidFill>
                <a:schemeClr val="bg1"/>
              </a:solidFill>
            </a:rPr>
            <a:t>Solution</a:t>
          </a:r>
          <a:r>
            <a:rPr lang="en-US" dirty="0" smtClean="0"/>
            <a:t> </a:t>
          </a:r>
          <a:r>
            <a:rPr lang="en-US" b="1" dirty="0" smtClean="0">
              <a:solidFill>
                <a:schemeClr val="bg1"/>
              </a:solidFill>
            </a:rPr>
            <a:t>Requirements</a:t>
          </a:r>
          <a:endParaRPr lang="en-US" b="1" dirty="0">
            <a:solidFill>
              <a:schemeClr val="bg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rgbClr val="FFC000"/>
        </a:solidFill>
      </dgm:spPr>
      <dgm:t>
        <a:bodyPr/>
        <a:lstStyle/>
        <a:p>
          <a:r>
            <a:rPr lang="en-US" sz="3200" dirty="0" smtClean="0">
              <a:solidFill>
                <a:schemeClr val="bg1"/>
              </a:solidFill>
            </a:rPr>
            <a:t>Analysis</a:t>
          </a:r>
          <a:endParaRPr lang="en-US" sz="3200" dirty="0">
            <a:solidFill>
              <a:schemeClr val="bg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dgm:spPr>
        <a:solidFill>
          <a:srgbClr val="FFC000"/>
        </a:solidFill>
      </dgm:spPr>
      <dgm:t>
        <a:bodyPr/>
        <a:lstStyle/>
        <a:p>
          <a:r>
            <a:rPr lang="en-US" b="1" dirty="0" smtClean="0">
              <a:solidFill>
                <a:schemeClr val="bg1"/>
              </a:solidFill>
            </a:rPr>
            <a:t>Solution</a:t>
          </a:r>
          <a:r>
            <a:rPr lang="en-US" dirty="0" smtClean="0"/>
            <a:t> </a:t>
          </a:r>
          <a:r>
            <a:rPr lang="en-US" b="1" dirty="0" smtClean="0">
              <a:solidFill>
                <a:schemeClr val="bg1"/>
              </a:solidFill>
            </a:rPr>
            <a:t>Constraints</a:t>
          </a:r>
          <a:endParaRPr lang="en-US" b="1" dirty="0">
            <a:solidFill>
              <a:schemeClr val="bg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rgbClr val="FFC000"/>
        </a:solidFill>
      </dgm:spPr>
      <dgm:t>
        <a:bodyPr/>
        <a:lstStyle/>
        <a:p>
          <a:r>
            <a:rPr lang="en-US" sz="3200" dirty="0" smtClean="0">
              <a:solidFill>
                <a:schemeClr val="bg1"/>
              </a:solidFill>
            </a:rPr>
            <a:t>Analysis</a:t>
          </a:r>
          <a:endParaRPr lang="en-US" sz="3200" dirty="0">
            <a:solidFill>
              <a:schemeClr val="bg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dgm:spPr>
        <a:solidFill>
          <a:srgbClr val="FFC000"/>
        </a:solidFill>
      </dgm:spPr>
      <dgm:t>
        <a:bodyPr/>
        <a:lstStyle/>
        <a:p>
          <a:r>
            <a:rPr lang="en-US" b="1" dirty="0" smtClean="0">
              <a:solidFill>
                <a:schemeClr val="bg1"/>
              </a:solidFill>
            </a:rPr>
            <a:t>Scope of Solution</a:t>
          </a:r>
          <a:endParaRPr lang="en-US" b="1" dirty="0">
            <a:solidFill>
              <a:schemeClr val="bg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rgbClr val="FFC000"/>
        </a:solidFill>
      </dgm:spPr>
      <dgm:t>
        <a:bodyPr/>
        <a:lstStyle/>
        <a:p>
          <a:r>
            <a:rPr lang="en-US" sz="3200" dirty="0" smtClean="0">
              <a:solidFill>
                <a:schemeClr val="bg1"/>
              </a:solidFill>
            </a:rPr>
            <a:t>Analysis</a:t>
          </a:r>
          <a:endParaRPr lang="en-US" sz="3200" dirty="0">
            <a:solidFill>
              <a:schemeClr val="bg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dgm:spPr>
        <a:solidFill>
          <a:schemeClr val="accent4"/>
        </a:solidFill>
      </dgm:spPr>
      <dgm:t>
        <a:bodyPr/>
        <a:lstStyle/>
        <a:p>
          <a:r>
            <a:rPr lang="en-US" b="1" dirty="0" smtClean="0">
              <a:solidFill>
                <a:schemeClr val="tx1"/>
              </a:solidFill>
            </a:rPr>
            <a:t>Solution design</a:t>
          </a:r>
          <a:endParaRPr lang="en-US"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chemeClr val="accent4"/>
        </a:solidFill>
      </dgm:spPr>
      <dgm:t>
        <a:bodyPr/>
        <a:lstStyle/>
        <a:p>
          <a:r>
            <a:rPr lang="en-US" sz="3200" dirty="0" smtClean="0">
              <a:solidFill>
                <a:schemeClr val="tx1"/>
              </a:solidFill>
            </a:rPr>
            <a:t>Design</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A6A2D8-B7AD-4BE1-A15E-AC4D4A3CB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A33118-CAAB-4A1E-A2A9-E178C93C2522}">
      <dgm:prSet phldrT="[Text]"/>
      <dgm:spPr>
        <a:solidFill>
          <a:schemeClr val="accent4"/>
        </a:solidFill>
      </dgm:spPr>
      <dgm:t>
        <a:bodyPr/>
        <a:lstStyle/>
        <a:p>
          <a:r>
            <a:rPr lang="en-US" b="1" dirty="0" smtClean="0">
              <a:solidFill>
                <a:schemeClr val="tx1"/>
              </a:solidFill>
            </a:rPr>
            <a:t>Evaluation Criteria</a:t>
          </a:r>
          <a:endParaRPr lang="en-US" b="1" dirty="0">
            <a:solidFill>
              <a:schemeClr val="tx1"/>
            </a:solidFill>
          </a:endParaRPr>
        </a:p>
      </dgm:t>
    </dgm:pt>
    <dgm:pt modelId="{AFF0C285-0CCF-441C-AE11-33BC78BEAB8E}" type="sibTrans" cxnId="{31B7654B-A1EE-4442-91D3-71E30A72A884}">
      <dgm:prSet/>
      <dgm:spPr/>
      <dgm:t>
        <a:bodyPr/>
        <a:lstStyle/>
        <a:p>
          <a:endParaRPr lang="en-US"/>
        </a:p>
      </dgm:t>
    </dgm:pt>
    <dgm:pt modelId="{F480EEA7-1399-4485-9A0C-152560F82D55}" type="parTrans" cxnId="{31B7654B-A1EE-4442-91D3-71E30A72A884}">
      <dgm:prSet/>
      <dgm:spPr/>
      <dgm:t>
        <a:bodyPr/>
        <a:lstStyle/>
        <a:p>
          <a:endParaRPr lang="en-US"/>
        </a:p>
      </dgm:t>
    </dgm:pt>
    <dgm:pt modelId="{9BC1AE95-169F-41AE-8461-AEEEEEA58716}">
      <dgm:prSet phldrT="[Text]" custT="1"/>
      <dgm:spPr>
        <a:solidFill>
          <a:schemeClr val="accent4"/>
        </a:solidFill>
      </dgm:spPr>
      <dgm:t>
        <a:bodyPr/>
        <a:lstStyle/>
        <a:p>
          <a:r>
            <a:rPr lang="en-US" sz="3200" dirty="0" smtClean="0">
              <a:solidFill>
                <a:schemeClr val="tx1"/>
              </a:solidFill>
            </a:rPr>
            <a:t>Design</a:t>
          </a:r>
          <a:endParaRPr lang="en-US" sz="3200" dirty="0">
            <a:solidFill>
              <a:schemeClr val="tx1"/>
            </a:solidFill>
          </a:endParaRPr>
        </a:p>
      </dgm:t>
    </dgm:pt>
    <dgm:pt modelId="{96CE4E43-DC44-4BA1-8CD7-0993C4CD57C5}" type="sibTrans" cxnId="{7FCE2B1A-37F2-4530-ACB2-976397DD870D}">
      <dgm:prSet/>
      <dgm:spPr/>
      <dgm:t>
        <a:bodyPr/>
        <a:lstStyle/>
        <a:p>
          <a:endParaRPr lang="en-US"/>
        </a:p>
      </dgm:t>
    </dgm:pt>
    <dgm:pt modelId="{76CC4FE2-5F7A-4419-A95D-9D657B3BC0D4}" type="parTrans" cxnId="{7FCE2B1A-37F2-4530-ACB2-976397DD870D}">
      <dgm:prSet/>
      <dgm:spPr/>
      <dgm:t>
        <a:bodyPr/>
        <a:lstStyle/>
        <a:p>
          <a:endParaRPr lang="en-US"/>
        </a:p>
      </dgm:t>
    </dgm:pt>
    <dgm:pt modelId="{E6278EF4-A217-418B-BA4D-FE94BAE479FE}" type="pres">
      <dgm:prSet presAssocID="{63A6A2D8-B7AD-4BE1-A15E-AC4D4A3CBE52}" presName="Name0" presStyleCnt="0">
        <dgm:presLayoutVars>
          <dgm:dir/>
          <dgm:animLvl val="lvl"/>
          <dgm:resizeHandles val="exact"/>
        </dgm:presLayoutVars>
      </dgm:prSet>
      <dgm:spPr/>
      <dgm:t>
        <a:bodyPr/>
        <a:lstStyle/>
        <a:p>
          <a:endParaRPr lang="en-US"/>
        </a:p>
      </dgm:t>
    </dgm:pt>
    <dgm:pt modelId="{66D84E5E-DCE0-43E0-A68E-CBE72244DEAE}" type="pres">
      <dgm:prSet presAssocID="{9BC1AE95-169F-41AE-8461-AEEEEEA58716}" presName="parTxOnly" presStyleLbl="node1" presStyleIdx="0" presStyleCnt="2" custLinFactNeighborX="-12640">
        <dgm:presLayoutVars>
          <dgm:chMax val="0"/>
          <dgm:chPref val="0"/>
          <dgm:bulletEnabled val="1"/>
        </dgm:presLayoutVars>
      </dgm:prSet>
      <dgm:spPr/>
      <dgm:t>
        <a:bodyPr/>
        <a:lstStyle/>
        <a:p>
          <a:endParaRPr lang="en-US"/>
        </a:p>
      </dgm:t>
    </dgm:pt>
    <dgm:pt modelId="{DAA8AE15-AF3F-49D3-8DCE-3498106173BA}" type="pres">
      <dgm:prSet presAssocID="{96CE4E43-DC44-4BA1-8CD7-0993C4CD57C5}" presName="parTxOnlySpace" presStyleCnt="0"/>
      <dgm:spPr/>
    </dgm:pt>
    <dgm:pt modelId="{8B64A981-CFD3-4B52-BDC0-2401CA1D8ACC}" type="pres">
      <dgm:prSet presAssocID="{11A33118-CAAB-4A1E-A2A9-E178C93C2522}" presName="parTxOnly" presStyleLbl="node1" presStyleIdx="1" presStyleCnt="2" custLinFactNeighborX="50000">
        <dgm:presLayoutVars>
          <dgm:chMax val="0"/>
          <dgm:chPref val="0"/>
          <dgm:bulletEnabled val="1"/>
        </dgm:presLayoutVars>
      </dgm:prSet>
      <dgm:spPr/>
      <dgm:t>
        <a:bodyPr/>
        <a:lstStyle/>
        <a:p>
          <a:endParaRPr lang="en-US"/>
        </a:p>
      </dgm:t>
    </dgm:pt>
  </dgm:ptLst>
  <dgm:cxnLst>
    <dgm:cxn modelId="{7FCE2B1A-37F2-4530-ACB2-976397DD870D}" srcId="{63A6A2D8-B7AD-4BE1-A15E-AC4D4A3CBE52}" destId="{9BC1AE95-169F-41AE-8461-AEEEEEA58716}" srcOrd="0" destOrd="0" parTransId="{76CC4FE2-5F7A-4419-A95D-9D657B3BC0D4}" sibTransId="{96CE4E43-DC44-4BA1-8CD7-0993C4CD57C5}"/>
    <dgm:cxn modelId="{00F4315F-684B-4014-A3DA-9C499CD48B16}" type="presOf" srcId="{9BC1AE95-169F-41AE-8461-AEEEEEA58716}" destId="{66D84E5E-DCE0-43E0-A68E-CBE72244DEAE}" srcOrd="0" destOrd="0" presId="urn:microsoft.com/office/officeart/2005/8/layout/chevron1"/>
    <dgm:cxn modelId="{86559FCD-AFC2-4D2A-BB47-C464D04138DE}" type="presOf" srcId="{11A33118-CAAB-4A1E-A2A9-E178C93C2522}" destId="{8B64A981-CFD3-4B52-BDC0-2401CA1D8ACC}" srcOrd="0" destOrd="0" presId="urn:microsoft.com/office/officeart/2005/8/layout/chevron1"/>
    <dgm:cxn modelId="{B7D62ECC-E22B-4B69-BA89-74E525AAF71A}" type="presOf" srcId="{63A6A2D8-B7AD-4BE1-A15E-AC4D4A3CBE52}" destId="{E6278EF4-A217-418B-BA4D-FE94BAE479FE}" srcOrd="0" destOrd="0" presId="urn:microsoft.com/office/officeart/2005/8/layout/chevron1"/>
    <dgm:cxn modelId="{31B7654B-A1EE-4442-91D3-71E30A72A884}" srcId="{63A6A2D8-B7AD-4BE1-A15E-AC4D4A3CBE52}" destId="{11A33118-CAAB-4A1E-A2A9-E178C93C2522}" srcOrd="1" destOrd="0" parTransId="{F480EEA7-1399-4485-9A0C-152560F82D55}" sibTransId="{AFF0C285-0CCF-441C-AE11-33BC78BEAB8E}"/>
    <dgm:cxn modelId="{6EA37DC9-D16B-4910-95C6-94732DB3C328}" type="presParOf" srcId="{E6278EF4-A217-418B-BA4D-FE94BAE479FE}" destId="{66D84E5E-DCE0-43E0-A68E-CBE72244DEAE}" srcOrd="0" destOrd="0" presId="urn:microsoft.com/office/officeart/2005/8/layout/chevron1"/>
    <dgm:cxn modelId="{7E205D4C-D530-4378-B8AD-678AB41CA612}" type="presParOf" srcId="{E6278EF4-A217-418B-BA4D-FE94BAE479FE}" destId="{DAA8AE15-AF3F-49D3-8DCE-3498106173BA}" srcOrd="1" destOrd="0" presId="urn:microsoft.com/office/officeart/2005/8/layout/chevron1"/>
    <dgm:cxn modelId="{2F4BA36B-B3A3-42F7-B2F2-6A48D9F1CEE6}" type="presParOf" srcId="{E6278EF4-A217-418B-BA4D-FE94BAE479FE}" destId="{8B64A981-CFD3-4B52-BDC0-2401CA1D8AC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47550-795F-4F28-B12F-FB44677A7830}">
      <dsp:nvSpPr>
        <dsp:cNvPr id="0" name=""/>
        <dsp:cNvSpPr/>
      </dsp:nvSpPr>
      <dsp:spPr>
        <a:xfrm>
          <a:off x="4567237" y="1700891"/>
          <a:ext cx="2062454" cy="687213"/>
        </a:xfrm>
        <a:custGeom>
          <a:avLst/>
          <a:gdLst/>
          <a:ahLst/>
          <a:cxnLst/>
          <a:rect l="0" t="0" r="0" b="0"/>
          <a:pathLst>
            <a:path>
              <a:moveTo>
                <a:pt x="0" y="0"/>
              </a:moveTo>
              <a:lnTo>
                <a:pt x="0" y="330704"/>
              </a:lnTo>
              <a:lnTo>
                <a:pt x="2062454" y="330704"/>
              </a:lnTo>
              <a:lnTo>
                <a:pt x="2062454" y="6872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76231C-EB74-4FD8-AA33-4DB345F6E2F3}">
      <dsp:nvSpPr>
        <dsp:cNvPr id="0" name=""/>
        <dsp:cNvSpPr/>
      </dsp:nvSpPr>
      <dsp:spPr>
        <a:xfrm>
          <a:off x="2513067" y="1700891"/>
          <a:ext cx="2054169" cy="713017"/>
        </a:xfrm>
        <a:custGeom>
          <a:avLst/>
          <a:gdLst/>
          <a:ahLst/>
          <a:cxnLst/>
          <a:rect l="0" t="0" r="0" b="0"/>
          <a:pathLst>
            <a:path>
              <a:moveTo>
                <a:pt x="2054169" y="0"/>
              </a:moveTo>
              <a:lnTo>
                <a:pt x="2054169" y="356508"/>
              </a:lnTo>
              <a:lnTo>
                <a:pt x="0" y="356508"/>
              </a:lnTo>
              <a:lnTo>
                <a:pt x="0" y="713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373277-9DC7-4F31-9D8A-9A1E15DDE533}">
      <dsp:nvSpPr>
        <dsp:cNvPr id="0" name=""/>
        <dsp:cNvSpPr/>
      </dsp:nvSpPr>
      <dsp:spPr>
        <a:xfrm>
          <a:off x="2869576" y="3230"/>
          <a:ext cx="3395321" cy="16976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kern="1200" dirty="0" smtClean="0">
              <a:solidFill>
                <a:schemeClr val="bg1"/>
              </a:solidFill>
            </a:rPr>
            <a:t>Data Sources</a:t>
          </a:r>
          <a:endParaRPr lang="en-US" sz="5800" kern="1200" dirty="0">
            <a:solidFill>
              <a:schemeClr val="bg1"/>
            </a:solidFill>
          </a:endParaRPr>
        </a:p>
      </dsp:txBody>
      <dsp:txXfrm>
        <a:off x="2869576" y="3230"/>
        <a:ext cx="3395321" cy="1697660"/>
      </dsp:txXfrm>
    </dsp:sp>
    <dsp:sp modelId="{07B95288-B542-4179-B8FC-031342C32170}">
      <dsp:nvSpPr>
        <dsp:cNvPr id="0" name=""/>
        <dsp:cNvSpPr/>
      </dsp:nvSpPr>
      <dsp:spPr>
        <a:xfrm>
          <a:off x="815406" y="2413908"/>
          <a:ext cx="3395321" cy="16976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kern="1200" dirty="0" smtClean="0">
              <a:solidFill>
                <a:schemeClr val="bg1"/>
              </a:solidFill>
            </a:rPr>
            <a:t>Primary</a:t>
          </a:r>
          <a:endParaRPr lang="en-US" sz="5800" kern="1200" dirty="0">
            <a:solidFill>
              <a:schemeClr val="bg1"/>
            </a:solidFill>
          </a:endParaRPr>
        </a:p>
      </dsp:txBody>
      <dsp:txXfrm>
        <a:off x="815406" y="2413908"/>
        <a:ext cx="3395321" cy="1697660"/>
      </dsp:txXfrm>
    </dsp:sp>
    <dsp:sp modelId="{49974DA6-BDA2-48CD-9EC0-9B9617704BBE}">
      <dsp:nvSpPr>
        <dsp:cNvPr id="0" name=""/>
        <dsp:cNvSpPr/>
      </dsp:nvSpPr>
      <dsp:spPr>
        <a:xfrm>
          <a:off x="4932030" y="2388104"/>
          <a:ext cx="3395321" cy="16976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kern="1200" dirty="0" smtClean="0">
              <a:solidFill>
                <a:schemeClr val="bg1"/>
              </a:solidFill>
            </a:rPr>
            <a:t>Secondary</a:t>
          </a:r>
          <a:endParaRPr lang="en-US" sz="5800" kern="1200" dirty="0">
            <a:solidFill>
              <a:schemeClr val="bg1"/>
            </a:solidFill>
          </a:endParaRPr>
        </a:p>
      </dsp:txBody>
      <dsp:txXfrm>
        <a:off x="4932030" y="2388104"/>
        <a:ext cx="3395321" cy="16976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Development</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Manipulation (coding)</a:t>
          </a:r>
          <a:endParaRPr lang="en-US" sz="2100" b="1" kern="1200" dirty="0">
            <a:solidFill>
              <a:schemeClr val="tx1"/>
            </a:solidFill>
          </a:endParaRPr>
        </a:p>
      </dsp:txBody>
      <dsp:txXfrm>
        <a:off x="3331495" y="0"/>
        <a:ext cx="2681173" cy="6480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Development</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Validation</a:t>
          </a:r>
          <a:endParaRPr lang="en-US" sz="2800" b="1" kern="1200" dirty="0">
            <a:solidFill>
              <a:schemeClr val="tx1"/>
            </a:solidFill>
          </a:endParaRPr>
        </a:p>
      </dsp:txBody>
      <dsp:txXfrm>
        <a:off x="3331495" y="0"/>
        <a:ext cx="2681173" cy="6480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Development</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Testing</a:t>
          </a:r>
          <a:endParaRPr lang="en-US" sz="2800" b="1" kern="1200" dirty="0">
            <a:solidFill>
              <a:schemeClr val="tx1"/>
            </a:solidFill>
          </a:endParaRPr>
        </a:p>
      </dsp:txBody>
      <dsp:txXfrm>
        <a:off x="3331495" y="0"/>
        <a:ext cx="2681173" cy="6480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Development</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Testing</a:t>
          </a:r>
          <a:endParaRPr lang="en-US" sz="2800" b="1" kern="1200" dirty="0">
            <a:solidFill>
              <a:schemeClr val="tx1"/>
            </a:solidFill>
          </a:endParaRPr>
        </a:p>
      </dsp:txBody>
      <dsp:txXfrm>
        <a:off x="3331495" y="0"/>
        <a:ext cx="2681173" cy="6480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Evaluation</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Strategy</a:t>
          </a:r>
          <a:endParaRPr lang="en-US" sz="2800" b="1" kern="1200" dirty="0">
            <a:solidFill>
              <a:schemeClr val="tx1"/>
            </a:solidFill>
          </a:endParaRPr>
        </a:p>
      </dsp:txBody>
      <dsp:txXfrm>
        <a:off x="3331495" y="0"/>
        <a:ext cx="2681173" cy="6480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Evaluation</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Report</a:t>
          </a:r>
          <a:endParaRPr lang="en-US" sz="2800" b="1" kern="1200" dirty="0">
            <a:solidFill>
              <a:schemeClr val="tx1"/>
            </a:solidFill>
          </a:endParaRPr>
        </a:p>
      </dsp:txBody>
      <dsp:txXfrm>
        <a:off x="3331495" y="0"/>
        <a:ext cx="2681173" cy="648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B6AC-F62C-4678-A80C-2B8CDAC186C4}">
      <dsp:nvSpPr>
        <dsp:cNvPr id="0" name=""/>
        <dsp:cNvSpPr/>
      </dsp:nvSpPr>
      <dsp:spPr>
        <a:xfrm>
          <a:off x="5545968" y="1743126"/>
          <a:ext cx="982206" cy="2712614"/>
        </a:xfrm>
        <a:custGeom>
          <a:avLst/>
          <a:gdLst/>
          <a:ahLst/>
          <a:cxnLst/>
          <a:rect l="0" t="0" r="0" b="0"/>
          <a:pathLst>
            <a:path>
              <a:moveTo>
                <a:pt x="0" y="0"/>
              </a:moveTo>
              <a:lnTo>
                <a:pt x="0" y="2712614"/>
              </a:lnTo>
              <a:lnTo>
                <a:pt x="982206" y="2712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4DC4A-2713-47C1-B05F-52BB35296B10}">
      <dsp:nvSpPr>
        <dsp:cNvPr id="0" name=""/>
        <dsp:cNvSpPr/>
      </dsp:nvSpPr>
      <dsp:spPr>
        <a:xfrm>
          <a:off x="5545968" y="1743126"/>
          <a:ext cx="910197" cy="1708512"/>
        </a:xfrm>
        <a:custGeom>
          <a:avLst/>
          <a:gdLst/>
          <a:ahLst/>
          <a:cxnLst/>
          <a:rect l="0" t="0" r="0" b="0"/>
          <a:pathLst>
            <a:path>
              <a:moveTo>
                <a:pt x="0" y="0"/>
              </a:moveTo>
              <a:lnTo>
                <a:pt x="0" y="1708512"/>
              </a:lnTo>
              <a:lnTo>
                <a:pt x="910197" y="17085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63D31-3AB1-4084-930C-B85D003D4466}">
      <dsp:nvSpPr>
        <dsp:cNvPr id="0" name=""/>
        <dsp:cNvSpPr/>
      </dsp:nvSpPr>
      <dsp:spPr>
        <a:xfrm>
          <a:off x="5545968" y="1743126"/>
          <a:ext cx="838188" cy="3858026"/>
        </a:xfrm>
        <a:custGeom>
          <a:avLst/>
          <a:gdLst/>
          <a:ahLst/>
          <a:cxnLst/>
          <a:rect l="0" t="0" r="0" b="0"/>
          <a:pathLst>
            <a:path>
              <a:moveTo>
                <a:pt x="0" y="0"/>
              </a:moveTo>
              <a:lnTo>
                <a:pt x="0" y="3858026"/>
              </a:lnTo>
              <a:lnTo>
                <a:pt x="838188" y="3858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C58E6D-3CB6-430B-8EF4-064B92C30B41}">
      <dsp:nvSpPr>
        <dsp:cNvPr id="0" name=""/>
        <dsp:cNvSpPr/>
      </dsp:nvSpPr>
      <dsp:spPr>
        <a:xfrm>
          <a:off x="5545968" y="1743126"/>
          <a:ext cx="1054215" cy="637467"/>
        </a:xfrm>
        <a:custGeom>
          <a:avLst/>
          <a:gdLst/>
          <a:ahLst/>
          <a:cxnLst/>
          <a:rect l="0" t="0" r="0" b="0"/>
          <a:pathLst>
            <a:path>
              <a:moveTo>
                <a:pt x="0" y="0"/>
              </a:moveTo>
              <a:lnTo>
                <a:pt x="0" y="637467"/>
              </a:lnTo>
              <a:lnTo>
                <a:pt x="1054215" y="63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E1C8C-F02B-4FC5-83EC-14B5342C5C28}">
      <dsp:nvSpPr>
        <dsp:cNvPr id="0" name=""/>
        <dsp:cNvSpPr/>
      </dsp:nvSpPr>
      <dsp:spPr>
        <a:xfrm>
          <a:off x="4691966" y="690266"/>
          <a:ext cx="2453882" cy="533869"/>
        </a:xfrm>
        <a:custGeom>
          <a:avLst/>
          <a:gdLst/>
          <a:ahLst/>
          <a:cxnLst/>
          <a:rect l="0" t="0" r="0" b="0"/>
          <a:pathLst>
            <a:path>
              <a:moveTo>
                <a:pt x="0" y="0"/>
              </a:moveTo>
              <a:lnTo>
                <a:pt x="0" y="362536"/>
              </a:lnTo>
              <a:lnTo>
                <a:pt x="2453882" y="362536"/>
              </a:lnTo>
              <a:lnTo>
                <a:pt x="2453882" y="5338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C8BED6-512F-493D-9EE7-348B3A29E787}">
      <dsp:nvSpPr>
        <dsp:cNvPr id="0" name=""/>
        <dsp:cNvSpPr/>
      </dsp:nvSpPr>
      <dsp:spPr>
        <a:xfrm>
          <a:off x="434804" y="1810884"/>
          <a:ext cx="725503" cy="2773515"/>
        </a:xfrm>
        <a:custGeom>
          <a:avLst/>
          <a:gdLst/>
          <a:ahLst/>
          <a:cxnLst/>
          <a:rect l="0" t="0" r="0" b="0"/>
          <a:pathLst>
            <a:path>
              <a:moveTo>
                <a:pt x="0" y="0"/>
              </a:moveTo>
              <a:lnTo>
                <a:pt x="0" y="2773515"/>
              </a:lnTo>
              <a:lnTo>
                <a:pt x="725503" y="27735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3A7F7-D70C-40A0-B5CD-E864D0C4F92B}">
      <dsp:nvSpPr>
        <dsp:cNvPr id="0" name=""/>
        <dsp:cNvSpPr/>
      </dsp:nvSpPr>
      <dsp:spPr>
        <a:xfrm>
          <a:off x="434804" y="1810884"/>
          <a:ext cx="725503" cy="1765402"/>
        </a:xfrm>
        <a:custGeom>
          <a:avLst/>
          <a:gdLst/>
          <a:ahLst/>
          <a:cxnLst/>
          <a:rect l="0" t="0" r="0" b="0"/>
          <a:pathLst>
            <a:path>
              <a:moveTo>
                <a:pt x="0" y="0"/>
              </a:moveTo>
              <a:lnTo>
                <a:pt x="0" y="1765402"/>
              </a:lnTo>
              <a:lnTo>
                <a:pt x="725503" y="1765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FCE1B2-2CBB-417C-973F-55AFE0F084DE}">
      <dsp:nvSpPr>
        <dsp:cNvPr id="0" name=""/>
        <dsp:cNvSpPr/>
      </dsp:nvSpPr>
      <dsp:spPr>
        <a:xfrm>
          <a:off x="434804" y="1810884"/>
          <a:ext cx="725503" cy="3853636"/>
        </a:xfrm>
        <a:custGeom>
          <a:avLst/>
          <a:gdLst/>
          <a:ahLst/>
          <a:cxnLst/>
          <a:rect l="0" t="0" r="0" b="0"/>
          <a:pathLst>
            <a:path>
              <a:moveTo>
                <a:pt x="0" y="0"/>
              </a:moveTo>
              <a:lnTo>
                <a:pt x="0" y="3853636"/>
              </a:lnTo>
              <a:lnTo>
                <a:pt x="725503" y="38536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9359C5-903D-4DE4-BBC2-C2ED8F98D1CC}">
      <dsp:nvSpPr>
        <dsp:cNvPr id="0" name=""/>
        <dsp:cNvSpPr/>
      </dsp:nvSpPr>
      <dsp:spPr>
        <a:xfrm>
          <a:off x="434804" y="1810884"/>
          <a:ext cx="534737" cy="757290"/>
        </a:xfrm>
        <a:custGeom>
          <a:avLst/>
          <a:gdLst/>
          <a:ahLst/>
          <a:cxnLst/>
          <a:rect l="0" t="0" r="0" b="0"/>
          <a:pathLst>
            <a:path>
              <a:moveTo>
                <a:pt x="0" y="0"/>
              </a:moveTo>
              <a:lnTo>
                <a:pt x="0" y="757290"/>
              </a:lnTo>
              <a:lnTo>
                <a:pt x="534737" y="757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6AD96C-B080-4B5D-B9FD-2CDEF9CD4054}">
      <dsp:nvSpPr>
        <dsp:cNvPr id="0" name=""/>
        <dsp:cNvSpPr/>
      </dsp:nvSpPr>
      <dsp:spPr>
        <a:xfrm>
          <a:off x="2174022" y="690266"/>
          <a:ext cx="2517943" cy="533869"/>
        </a:xfrm>
        <a:custGeom>
          <a:avLst/>
          <a:gdLst/>
          <a:ahLst/>
          <a:cxnLst/>
          <a:rect l="0" t="0" r="0" b="0"/>
          <a:pathLst>
            <a:path>
              <a:moveTo>
                <a:pt x="2517943" y="0"/>
              </a:moveTo>
              <a:lnTo>
                <a:pt x="2517943" y="362536"/>
              </a:lnTo>
              <a:lnTo>
                <a:pt x="0" y="362536"/>
              </a:lnTo>
              <a:lnTo>
                <a:pt x="0" y="5338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BE723-C3D7-444C-A296-9675C67CFD3A}">
      <dsp:nvSpPr>
        <dsp:cNvPr id="0" name=""/>
        <dsp:cNvSpPr/>
      </dsp:nvSpPr>
      <dsp:spPr>
        <a:xfrm>
          <a:off x="2744314" y="0"/>
          <a:ext cx="3895303" cy="69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Primary research</a:t>
          </a:r>
          <a:endParaRPr lang="en-US" sz="2400" kern="1200" dirty="0">
            <a:solidFill>
              <a:schemeClr val="bg1"/>
            </a:solidFill>
          </a:endParaRPr>
        </a:p>
      </dsp:txBody>
      <dsp:txXfrm>
        <a:off x="2744314" y="0"/>
        <a:ext cx="3895303" cy="690266"/>
      </dsp:txXfrm>
    </dsp:sp>
    <dsp:sp modelId="{DF6D7E0C-E1D7-4005-A028-F8881CF09CF7}">
      <dsp:nvSpPr>
        <dsp:cNvPr id="0" name=""/>
        <dsp:cNvSpPr/>
      </dsp:nvSpPr>
      <dsp:spPr>
        <a:xfrm>
          <a:off x="0" y="1224135"/>
          <a:ext cx="4348045" cy="5867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Quantitative</a:t>
          </a:r>
          <a:r>
            <a:rPr lang="en-US" sz="2400" kern="1200" dirty="0" smtClean="0">
              <a:solidFill>
                <a:schemeClr val="bg1"/>
              </a:solidFill>
            </a:rPr>
            <a:t> </a:t>
          </a:r>
          <a:r>
            <a:rPr lang="en-US" sz="2400" kern="1200" dirty="0" smtClean="0">
              <a:solidFill>
                <a:srgbClr val="C00000"/>
              </a:solidFill>
            </a:rPr>
            <a:t>data</a:t>
          </a:r>
          <a:endParaRPr lang="en-US" sz="2400" kern="1200" dirty="0">
            <a:solidFill>
              <a:srgbClr val="C00000"/>
            </a:solidFill>
          </a:endParaRPr>
        </a:p>
      </dsp:txBody>
      <dsp:txXfrm>
        <a:off x="0" y="1224135"/>
        <a:ext cx="4348045" cy="586748"/>
      </dsp:txXfrm>
    </dsp:sp>
    <dsp:sp modelId="{40920B57-26DE-45C1-AE5D-6B949DB85CA2}">
      <dsp:nvSpPr>
        <dsp:cNvPr id="0" name=""/>
        <dsp:cNvSpPr/>
      </dsp:nvSpPr>
      <dsp:spPr>
        <a:xfrm>
          <a:off x="969541" y="2160239"/>
          <a:ext cx="2544549" cy="815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Experiments</a:t>
          </a:r>
          <a:endParaRPr lang="en-US" sz="2400" kern="1200" dirty="0">
            <a:solidFill>
              <a:schemeClr val="bg1"/>
            </a:solidFill>
          </a:endParaRPr>
        </a:p>
      </dsp:txBody>
      <dsp:txXfrm>
        <a:off x="969541" y="2160239"/>
        <a:ext cx="2544549" cy="815869"/>
      </dsp:txXfrm>
    </dsp:sp>
    <dsp:sp modelId="{DDF28EB5-45A9-46D3-A3E4-8B0CB08C7E82}">
      <dsp:nvSpPr>
        <dsp:cNvPr id="0" name=""/>
        <dsp:cNvSpPr/>
      </dsp:nvSpPr>
      <dsp:spPr>
        <a:xfrm>
          <a:off x="1160308" y="5256586"/>
          <a:ext cx="2218805" cy="815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Surveys</a:t>
          </a:r>
          <a:endParaRPr lang="en-US" sz="2400" kern="1200" dirty="0">
            <a:solidFill>
              <a:schemeClr val="bg1"/>
            </a:solidFill>
          </a:endParaRPr>
        </a:p>
      </dsp:txBody>
      <dsp:txXfrm>
        <a:off x="1160308" y="5256586"/>
        <a:ext cx="2218805" cy="815869"/>
      </dsp:txXfrm>
    </dsp:sp>
    <dsp:sp modelId="{92961485-2AA6-48DC-B576-930781014785}">
      <dsp:nvSpPr>
        <dsp:cNvPr id="0" name=""/>
        <dsp:cNvSpPr/>
      </dsp:nvSpPr>
      <dsp:spPr>
        <a:xfrm>
          <a:off x="1160308" y="3168352"/>
          <a:ext cx="3096909" cy="815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Observation</a:t>
          </a:r>
          <a:endParaRPr lang="en-US" sz="2400" kern="1200" dirty="0">
            <a:solidFill>
              <a:schemeClr val="bg1"/>
            </a:solidFill>
          </a:endParaRPr>
        </a:p>
      </dsp:txBody>
      <dsp:txXfrm>
        <a:off x="1160308" y="3168352"/>
        <a:ext cx="3096909" cy="815869"/>
      </dsp:txXfrm>
    </dsp:sp>
    <dsp:sp modelId="{620DB2F9-4480-4757-A2A2-063705D39AD4}">
      <dsp:nvSpPr>
        <dsp:cNvPr id="0" name=""/>
        <dsp:cNvSpPr/>
      </dsp:nvSpPr>
      <dsp:spPr>
        <a:xfrm>
          <a:off x="1160308" y="4176465"/>
          <a:ext cx="3286517" cy="815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Simulation</a:t>
          </a:r>
          <a:endParaRPr lang="en-US" sz="2400" kern="1200" dirty="0">
            <a:solidFill>
              <a:schemeClr val="bg1"/>
            </a:solidFill>
          </a:endParaRPr>
        </a:p>
      </dsp:txBody>
      <dsp:txXfrm>
        <a:off x="1160308" y="4176465"/>
        <a:ext cx="3286517" cy="815869"/>
      </dsp:txXfrm>
    </dsp:sp>
    <dsp:sp modelId="{B52C0957-DCA6-4B99-B1B9-0B30EB875D17}">
      <dsp:nvSpPr>
        <dsp:cNvPr id="0" name=""/>
        <dsp:cNvSpPr/>
      </dsp:nvSpPr>
      <dsp:spPr>
        <a:xfrm>
          <a:off x="5145997" y="1224135"/>
          <a:ext cx="3999702" cy="5189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Qualitative</a:t>
          </a:r>
          <a:r>
            <a:rPr lang="en-US" sz="2400" kern="1200" dirty="0" smtClean="0"/>
            <a:t> </a:t>
          </a:r>
          <a:r>
            <a:rPr lang="en-US" sz="2400" kern="1200" dirty="0" smtClean="0">
              <a:solidFill>
                <a:srgbClr val="C00000"/>
              </a:solidFill>
            </a:rPr>
            <a:t>data</a:t>
          </a:r>
          <a:endParaRPr lang="en-US" sz="2400" kern="1200" dirty="0">
            <a:solidFill>
              <a:srgbClr val="C00000"/>
            </a:solidFill>
          </a:endParaRPr>
        </a:p>
      </dsp:txBody>
      <dsp:txXfrm>
        <a:off x="5145997" y="1224135"/>
        <a:ext cx="3999702" cy="518990"/>
      </dsp:txXfrm>
    </dsp:sp>
    <dsp:sp modelId="{DA9DAF29-454E-4641-9B9C-34562824EBB9}">
      <dsp:nvSpPr>
        <dsp:cNvPr id="0" name=""/>
        <dsp:cNvSpPr/>
      </dsp:nvSpPr>
      <dsp:spPr>
        <a:xfrm>
          <a:off x="6600183" y="2088230"/>
          <a:ext cx="2309367" cy="584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Focus</a:t>
          </a:r>
          <a:r>
            <a:rPr lang="en-US" sz="1800" kern="1200" dirty="0" smtClean="0"/>
            <a:t> </a:t>
          </a:r>
          <a:r>
            <a:rPr lang="en-US" sz="2400" kern="1200" dirty="0" smtClean="0">
              <a:solidFill>
                <a:schemeClr val="bg1"/>
              </a:solidFill>
            </a:rPr>
            <a:t>groups</a:t>
          </a:r>
          <a:endParaRPr lang="en-US" sz="2400" kern="1200" dirty="0">
            <a:solidFill>
              <a:schemeClr val="bg1"/>
            </a:solidFill>
          </a:endParaRPr>
        </a:p>
      </dsp:txBody>
      <dsp:txXfrm>
        <a:off x="6600183" y="2088230"/>
        <a:ext cx="2309367" cy="584725"/>
      </dsp:txXfrm>
    </dsp:sp>
    <dsp:sp modelId="{93F90016-5DDC-4C5D-AFF7-E2E059F5B852}">
      <dsp:nvSpPr>
        <dsp:cNvPr id="0" name=""/>
        <dsp:cNvSpPr/>
      </dsp:nvSpPr>
      <dsp:spPr>
        <a:xfrm>
          <a:off x="6384156" y="5328595"/>
          <a:ext cx="3480939" cy="5451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Individual</a:t>
          </a:r>
          <a:r>
            <a:rPr lang="en-US" sz="1000" kern="1200" dirty="0" smtClean="0"/>
            <a:t> </a:t>
          </a:r>
          <a:r>
            <a:rPr lang="en-US" sz="2400" kern="1200" dirty="0" smtClean="0">
              <a:solidFill>
                <a:schemeClr val="bg1"/>
              </a:solidFill>
            </a:rPr>
            <a:t>depth</a:t>
          </a:r>
          <a:r>
            <a:rPr lang="en-US" sz="1000" kern="1200" dirty="0" smtClean="0"/>
            <a:t> </a:t>
          </a:r>
          <a:r>
            <a:rPr lang="en-US" sz="2400" kern="1200" dirty="0" smtClean="0">
              <a:solidFill>
                <a:schemeClr val="bg1"/>
              </a:solidFill>
            </a:rPr>
            <a:t>interviews</a:t>
          </a:r>
          <a:endParaRPr lang="en-US" sz="2400" kern="1200" dirty="0">
            <a:solidFill>
              <a:schemeClr val="bg1"/>
            </a:solidFill>
          </a:endParaRPr>
        </a:p>
      </dsp:txBody>
      <dsp:txXfrm>
        <a:off x="6384156" y="5328595"/>
        <a:ext cx="3480939" cy="545115"/>
      </dsp:txXfrm>
    </dsp:sp>
    <dsp:sp modelId="{7E4350B8-0709-4A71-8CB3-7D119D8ED228}">
      <dsp:nvSpPr>
        <dsp:cNvPr id="0" name=""/>
        <dsp:cNvSpPr/>
      </dsp:nvSpPr>
      <dsp:spPr>
        <a:xfrm>
          <a:off x="6456165" y="3250477"/>
          <a:ext cx="2683704" cy="402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Human</a:t>
          </a:r>
          <a:r>
            <a:rPr lang="en-US" sz="2400" kern="1200" dirty="0" smtClean="0"/>
            <a:t> </a:t>
          </a:r>
          <a:r>
            <a:rPr lang="en-US" sz="2400" kern="1200" dirty="0" smtClean="0">
              <a:solidFill>
                <a:schemeClr val="bg1"/>
              </a:solidFill>
            </a:rPr>
            <a:t>observation</a:t>
          </a:r>
          <a:endParaRPr lang="en-US" sz="2400" kern="1200" dirty="0">
            <a:solidFill>
              <a:schemeClr val="bg1"/>
            </a:solidFill>
          </a:endParaRPr>
        </a:p>
      </dsp:txBody>
      <dsp:txXfrm>
        <a:off x="6456165" y="3250477"/>
        <a:ext cx="2683704" cy="402321"/>
      </dsp:txXfrm>
    </dsp:sp>
    <dsp:sp modelId="{F68515F3-B417-45B8-961E-1452500923CE}">
      <dsp:nvSpPr>
        <dsp:cNvPr id="0" name=""/>
        <dsp:cNvSpPr/>
      </dsp:nvSpPr>
      <dsp:spPr>
        <a:xfrm>
          <a:off x="6528174" y="4114573"/>
          <a:ext cx="1631738" cy="682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Case</a:t>
          </a:r>
          <a:r>
            <a:rPr lang="en-US" sz="2400" kern="1200" dirty="0" smtClean="0"/>
            <a:t> </a:t>
          </a:r>
          <a:r>
            <a:rPr lang="en-US" sz="2400" kern="1200" dirty="0" smtClean="0">
              <a:solidFill>
                <a:schemeClr val="bg1"/>
              </a:solidFill>
            </a:rPr>
            <a:t>studies</a:t>
          </a:r>
          <a:endParaRPr lang="en-US" sz="2400" kern="1200" dirty="0">
            <a:solidFill>
              <a:schemeClr val="bg1"/>
            </a:solidFill>
          </a:endParaRPr>
        </a:p>
      </dsp:txBody>
      <dsp:txXfrm>
        <a:off x="6528174" y="4114573"/>
        <a:ext cx="1631738" cy="682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0D340-94D0-4A40-A065-74924286B8BF}">
      <dsp:nvSpPr>
        <dsp:cNvPr id="0" name=""/>
        <dsp:cNvSpPr/>
      </dsp:nvSpPr>
      <dsp:spPr>
        <a:xfrm>
          <a:off x="1019669" y="15"/>
          <a:ext cx="5880536" cy="56886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kern="1200" dirty="0"/>
        </a:p>
      </dsp:txBody>
      <dsp:txXfrm>
        <a:off x="1880854" y="833094"/>
        <a:ext cx="4158166" cy="4022458"/>
      </dsp:txXfrm>
    </dsp:sp>
    <dsp:sp modelId="{CDE295CD-39B2-441A-BE09-88BF80F85170}">
      <dsp:nvSpPr>
        <dsp:cNvPr id="0" name=""/>
        <dsp:cNvSpPr/>
      </dsp:nvSpPr>
      <dsp:spPr>
        <a:xfrm>
          <a:off x="3867693" y="3220418"/>
          <a:ext cx="2002822" cy="20029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Sample</a:t>
          </a:r>
          <a:endParaRPr lang="en-US" sz="2900" kern="1200" dirty="0"/>
        </a:p>
      </dsp:txBody>
      <dsp:txXfrm>
        <a:off x="4160999" y="3513745"/>
        <a:ext cx="1416210" cy="1416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CAC3D-A15D-40CD-BBF6-F7C43410ED20}">
      <dsp:nvSpPr>
        <dsp:cNvPr id="0" name=""/>
        <dsp:cNvSpPr/>
      </dsp:nvSpPr>
      <dsp:spPr>
        <a:xfrm>
          <a:off x="6162847" y="2009657"/>
          <a:ext cx="247720" cy="1932222"/>
        </a:xfrm>
        <a:custGeom>
          <a:avLst/>
          <a:gdLst/>
          <a:ahLst/>
          <a:cxnLst/>
          <a:rect l="0" t="0" r="0" b="0"/>
          <a:pathLst>
            <a:path>
              <a:moveTo>
                <a:pt x="0" y="0"/>
              </a:moveTo>
              <a:lnTo>
                <a:pt x="0" y="1932222"/>
              </a:lnTo>
              <a:lnTo>
                <a:pt x="247720" y="19322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9FC031-303F-49CE-B08B-9AB240FD7A99}">
      <dsp:nvSpPr>
        <dsp:cNvPr id="0" name=""/>
        <dsp:cNvSpPr/>
      </dsp:nvSpPr>
      <dsp:spPr>
        <a:xfrm>
          <a:off x="6162847" y="2009657"/>
          <a:ext cx="247720" cy="759677"/>
        </a:xfrm>
        <a:custGeom>
          <a:avLst/>
          <a:gdLst/>
          <a:ahLst/>
          <a:cxnLst/>
          <a:rect l="0" t="0" r="0" b="0"/>
          <a:pathLst>
            <a:path>
              <a:moveTo>
                <a:pt x="0" y="0"/>
              </a:moveTo>
              <a:lnTo>
                <a:pt x="0" y="759677"/>
              </a:lnTo>
              <a:lnTo>
                <a:pt x="247720" y="75967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865284-9A3F-40A4-BA2A-F6F2DE02FD8F}">
      <dsp:nvSpPr>
        <dsp:cNvPr id="0" name=""/>
        <dsp:cNvSpPr/>
      </dsp:nvSpPr>
      <dsp:spPr>
        <a:xfrm>
          <a:off x="3826013" y="837111"/>
          <a:ext cx="2997422" cy="346809"/>
        </a:xfrm>
        <a:custGeom>
          <a:avLst/>
          <a:gdLst/>
          <a:ahLst/>
          <a:cxnLst/>
          <a:rect l="0" t="0" r="0" b="0"/>
          <a:pathLst>
            <a:path>
              <a:moveTo>
                <a:pt x="0" y="0"/>
              </a:moveTo>
              <a:lnTo>
                <a:pt x="0" y="173404"/>
              </a:lnTo>
              <a:lnTo>
                <a:pt x="2997422" y="173404"/>
              </a:lnTo>
              <a:lnTo>
                <a:pt x="2997422" y="3468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B05786-EBF4-4260-A2C4-B97E63E1266B}">
      <dsp:nvSpPr>
        <dsp:cNvPr id="0" name=""/>
        <dsp:cNvSpPr/>
      </dsp:nvSpPr>
      <dsp:spPr>
        <a:xfrm>
          <a:off x="4164565" y="2009657"/>
          <a:ext cx="247720" cy="4277313"/>
        </a:xfrm>
        <a:custGeom>
          <a:avLst/>
          <a:gdLst/>
          <a:ahLst/>
          <a:cxnLst/>
          <a:rect l="0" t="0" r="0" b="0"/>
          <a:pathLst>
            <a:path>
              <a:moveTo>
                <a:pt x="0" y="0"/>
              </a:moveTo>
              <a:lnTo>
                <a:pt x="0" y="4277313"/>
              </a:lnTo>
              <a:lnTo>
                <a:pt x="247720" y="427731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942195-A2D6-40CE-9C0A-085600BCE8AB}">
      <dsp:nvSpPr>
        <dsp:cNvPr id="0" name=""/>
        <dsp:cNvSpPr/>
      </dsp:nvSpPr>
      <dsp:spPr>
        <a:xfrm>
          <a:off x="4164565" y="2009657"/>
          <a:ext cx="247720" cy="3104768"/>
        </a:xfrm>
        <a:custGeom>
          <a:avLst/>
          <a:gdLst/>
          <a:ahLst/>
          <a:cxnLst/>
          <a:rect l="0" t="0" r="0" b="0"/>
          <a:pathLst>
            <a:path>
              <a:moveTo>
                <a:pt x="0" y="0"/>
              </a:moveTo>
              <a:lnTo>
                <a:pt x="0" y="3104768"/>
              </a:lnTo>
              <a:lnTo>
                <a:pt x="247720" y="310476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4C4392-349F-40A2-9769-6A181E709B34}">
      <dsp:nvSpPr>
        <dsp:cNvPr id="0" name=""/>
        <dsp:cNvSpPr/>
      </dsp:nvSpPr>
      <dsp:spPr>
        <a:xfrm>
          <a:off x="4164565" y="2009657"/>
          <a:ext cx="247720" cy="1932222"/>
        </a:xfrm>
        <a:custGeom>
          <a:avLst/>
          <a:gdLst/>
          <a:ahLst/>
          <a:cxnLst/>
          <a:rect l="0" t="0" r="0" b="0"/>
          <a:pathLst>
            <a:path>
              <a:moveTo>
                <a:pt x="0" y="0"/>
              </a:moveTo>
              <a:lnTo>
                <a:pt x="0" y="1932222"/>
              </a:lnTo>
              <a:lnTo>
                <a:pt x="247720" y="19322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B4E7E4-614A-46D1-940A-69766EFC838F}">
      <dsp:nvSpPr>
        <dsp:cNvPr id="0" name=""/>
        <dsp:cNvSpPr/>
      </dsp:nvSpPr>
      <dsp:spPr>
        <a:xfrm>
          <a:off x="4164565" y="2009657"/>
          <a:ext cx="247720" cy="759677"/>
        </a:xfrm>
        <a:custGeom>
          <a:avLst/>
          <a:gdLst/>
          <a:ahLst/>
          <a:cxnLst/>
          <a:rect l="0" t="0" r="0" b="0"/>
          <a:pathLst>
            <a:path>
              <a:moveTo>
                <a:pt x="0" y="0"/>
              </a:moveTo>
              <a:lnTo>
                <a:pt x="0" y="759677"/>
              </a:lnTo>
              <a:lnTo>
                <a:pt x="247720" y="75967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08CDEA-1756-4ED7-8C92-21C4AB8C86C2}">
      <dsp:nvSpPr>
        <dsp:cNvPr id="0" name=""/>
        <dsp:cNvSpPr/>
      </dsp:nvSpPr>
      <dsp:spPr>
        <a:xfrm>
          <a:off x="3826013" y="837111"/>
          <a:ext cx="999140" cy="346809"/>
        </a:xfrm>
        <a:custGeom>
          <a:avLst/>
          <a:gdLst/>
          <a:ahLst/>
          <a:cxnLst/>
          <a:rect l="0" t="0" r="0" b="0"/>
          <a:pathLst>
            <a:path>
              <a:moveTo>
                <a:pt x="0" y="0"/>
              </a:moveTo>
              <a:lnTo>
                <a:pt x="0" y="173404"/>
              </a:lnTo>
              <a:lnTo>
                <a:pt x="999140" y="173404"/>
              </a:lnTo>
              <a:lnTo>
                <a:pt x="999140" y="3468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B1A60F-7EAC-4212-9647-CD2ACE69029A}">
      <dsp:nvSpPr>
        <dsp:cNvPr id="0" name=""/>
        <dsp:cNvSpPr/>
      </dsp:nvSpPr>
      <dsp:spPr>
        <a:xfrm>
          <a:off x="2166284" y="2009657"/>
          <a:ext cx="247720" cy="1932222"/>
        </a:xfrm>
        <a:custGeom>
          <a:avLst/>
          <a:gdLst/>
          <a:ahLst/>
          <a:cxnLst/>
          <a:rect l="0" t="0" r="0" b="0"/>
          <a:pathLst>
            <a:path>
              <a:moveTo>
                <a:pt x="0" y="0"/>
              </a:moveTo>
              <a:lnTo>
                <a:pt x="0" y="1932222"/>
              </a:lnTo>
              <a:lnTo>
                <a:pt x="247720" y="19322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15E9ED-13EB-43E8-9E74-146EB1C4AF93}">
      <dsp:nvSpPr>
        <dsp:cNvPr id="0" name=""/>
        <dsp:cNvSpPr/>
      </dsp:nvSpPr>
      <dsp:spPr>
        <a:xfrm>
          <a:off x="2166284" y="2009657"/>
          <a:ext cx="247720" cy="759677"/>
        </a:xfrm>
        <a:custGeom>
          <a:avLst/>
          <a:gdLst/>
          <a:ahLst/>
          <a:cxnLst/>
          <a:rect l="0" t="0" r="0" b="0"/>
          <a:pathLst>
            <a:path>
              <a:moveTo>
                <a:pt x="0" y="0"/>
              </a:moveTo>
              <a:lnTo>
                <a:pt x="0" y="759677"/>
              </a:lnTo>
              <a:lnTo>
                <a:pt x="247720" y="75967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9A5B6F-AAB3-4D40-9F40-F28DDB6FB239}">
      <dsp:nvSpPr>
        <dsp:cNvPr id="0" name=""/>
        <dsp:cNvSpPr/>
      </dsp:nvSpPr>
      <dsp:spPr>
        <a:xfrm>
          <a:off x="2826873" y="837111"/>
          <a:ext cx="999140" cy="346809"/>
        </a:xfrm>
        <a:custGeom>
          <a:avLst/>
          <a:gdLst/>
          <a:ahLst/>
          <a:cxnLst/>
          <a:rect l="0" t="0" r="0" b="0"/>
          <a:pathLst>
            <a:path>
              <a:moveTo>
                <a:pt x="999140" y="0"/>
              </a:moveTo>
              <a:lnTo>
                <a:pt x="999140" y="173404"/>
              </a:lnTo>
              <a:lnTo>
                <a:pt x="0" y="173404"/>
              </a:lnTo>
              <a:lnTo>
                <a:pt x="0" y="3468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12B613-4B13-4FB5-B43F-6B1DEEB3E688}">
      <dsp:nvSpPr>
        <dsp:cNvPr id="0" name=""/>
        <dsp:cNvSpPr/>
      </dsp:nvSpPr>
      <dsp:spPr>
        <a:xfrm>
          <a:off x="168002" y="2009657"/>
          <a:ext cx="247720" cy="3104768"/>
        </a:xfrm>
        <a:custGeom>
          <a:avLst/>
          <a:gdLst/>
          <a:ahLst/>
          <a:cxnLst/>
          <a:rect l="0" t="0" r="0" b="0"/>
          <a:pathLst>
            <a:path>
              <a:moveTo>
                <a:pt x="0" y="0"/>
              </a:moveTo>
              <a:lnTo>
                <a:pt x="0" y="3104768"/>
              </a:lnTo>
              <a:lnTo>
                <a:pt x="247720" y="310476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19F8FD-D5EC-4413-90E5-2B1CF6AB7BD0}">
      <dsp:nvSpPr>
        <dsp:cNvPr id="0" name=""/>
        <dsp:cNvSpPr/>
      </dsp:nvSpPr>
      <dsp:spPr>
        <a:xfrm>
          <a:off x="168002" y="2009657"/>
          <a:ext cx="247720" cy="1932222"/>
        </a:xfrm>
        <a:custGeom>
          <a:avLst/>
          <a:gdLst/>
          <a:ahLst/>
          <a:cxnLst/>
          <a:rect l="0" t="0" r="0" b="0"/>
          <a:pathLst>
            <a:path>
              <a:moveTo>
                <a:pt x="0" y="0"/>
              </a:moveTo>
              <a:lnTo>
                <a:pt x="0" y="1932222"/>
              </a:lnTo>
              <a:lnTo>
                <a:pt x="247720" y="19322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C0A1CD-5394-4C97-BF34-00170957162C}">
      <dsp:nvSpPr>
        <dsp:cNvPr id="0" name=""/>
        <dsp:cNvSpPr/>
      </dsp:nvSpPr>
      <dsp:spPr>
        <a:xfrm>
          <a:off x="168002" y="2009657"/>
          <a:ext cx="247720" cy="759677"/>
        </a:xfrm>
        <a:custGeom>
          <a:avLst/>
          <a:gdLst/>
          <a:ahLst/>
          <a:cxnLst/>
          <a:rect l="0" t="0" r="0" b="0"/>
          <a:pathLst>
            <a:path>
              <a:moveTo>
                <a:pt x="0" y="0"/>
              </a:moveTo>
              <a:lnTo>
                <a:pt x="0" y="759677"/>
              </a:lnTo>
              <a:lnTo>
                <a:pt x="247720" y="75967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242A9A-0901-449A-B61E-3BDF3959C5BF}">
      <dsp:nvSpPr>
        <dsp:cNvPr id="0" name=""/>
        <dsp:cNvSpPr/>
      </dsp:nvSpPr>
      <dsp:spPr>
        <a:xfrm>
          <a:off x="828591" y="837111"/>
          <a:ext cx="2997422" cy="346809"/>
        </a:xfrm>
        <a:custGeom>
          <a:avLst/>
          <a:gdLst/>
          <a:ahLst/>
          <a:cxnLst/>
          <a:rect l="0" t="0" r="0" b="0"/>
          <a:pathLst>
            <a:path>
              <a:moveTo>
                <a:pt x="2997422" y="0"/>
              </a:moveTo>
              <a:lnTo>
                <a:pt x="2997422" y="173404"/>
              </a:lnTo>
              <a:lnTo>
                <a:pt x="0" y="173404"/>
              </a:lnTo>
              <a:lnTo>
                <a:pt x="0" y="3468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F19ADB-5541-4711-B9D4-63DF9B2307EE}">
      <dsp:nvSpPr>
        <dsp:cNvPr id="0" name=""/>
        <dsp:cNvSpPr/>
      </dsp:nvSpPr>
      <dsp:spPr>
        <a:xfrm>
          <a:off x="3000277" y="11375"/>
          <a:ext cx="1651472" cy="8257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PSM</a:t>
          </a:r>
          <a:endParaRPr lang="en-US" sz="1900" kern="1200" dirty="0">
            <a:solidFill>
              <a:schemeClr val="bg1"/>
            </a:solidFill>
          </a:endParaRPr>
        </a:p>
      </dsp:txBody>
      <dsp:txXfrm>
        <a:off x="3000277" y="11375"/>
        <a:ext cx="1651472" cy="825736"/>
      </dsp:txXfrm>
    </dsp:sp>
    <dsp:sp modelId="{2B750039-0807-499D-9A0B-47A2DA9653F8}">
      <dsp:nvSpPr>
        <dsp:cNvPr id="0" name=""/>
        <dsp:cNvSpPr/>
      </dsp:nvSpPr>
      <dsp:spPr>
        <a:xfrm>
          <a:off x="2855" y="1183921"/>
          <a:ext cx="1651472" cy="82573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Analysis</a:t>
          </a:r>
          <a:endParaRPr lang="en-US" sz="1900" kern="1200" dirty="0">
            <a:solidFill>
              <a:schemeClr val="bg1"/>
            </a:solidFill>
          </a:endParaRPr>
        </a:p>
      </dsp:txBody>
      <dsp:txXfrm>
        <a:off x="2855" y="1183921"/>
        <a:ext cx="1651472" cy="825736"/>
      </dsp:txXfrm>
    </dsp:sp>
    <dsp:sp modelId="{6FB61DE9-314C-464F-94FE-38A744BB8386}">
      <dsp:nvSpPr>
        <dsp:cNvPr id="0" name=""/>
        <dsp:cNvSpPr/>
      </dsp:nvSpPr>
      <dsp:spPr>
        <a:xfrm>
          <a:off x="415723" y="2356466"/>
          <a:ext cx="1651472" cy="82573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hlinkClick xmlns:r="http://schemas.openxmlformats.org/officeDocument/2006/relationships" r:id="" action="ppaction://hlinksldjump"/>
            </a:rPr>
            <a:t>o</a:t>
          </a:r>
          <a:r>
            <a:rPr lang="en-US" sz="1900" kern="1200" dirty="0" smtClean="0">
              <a:solidFill>
                <a:schemeClr val="bg1"/>
              </a:solidFill>
            </a:rPr>
            <a:t>Solution requirements</a:t>
          </a:r>
          <a:endParaRPr lang="en-US" sz="1900" kern="1200" dirty="0">
            <a:solidFill>
              <a:schemeClr val="bg1"/>
            </a:solidFill>
          </a:endParaRPr>
        </a:p>
      </dsp:txBody>
      <dsp:txXfrm>
        <a:off x="415723" y="2356466"/>
        <a:ext cx="1651472" cy="825736"/>
      </dsp:txXfrm>
    </dsp:sp>
    <dsp:sp modelId="{E11E0131-8884-4B11-A76A-C9503F4E9182}">
      <dsp:nvSpPr>
        <dsp:cNvPr id="0" name=""/>
        <dsp:cNvSpPr/>
      </dsp:nvSpPr>
      <dsp:spPr>
        <a:xfrm>
          <a:off x="415723" y="3529012"/>
          <a:ext cx="1651472" cy="82573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Solution constraints</a:t>
          </a:r>
          <a:endParaRPr lang="en-US" sz="1900" kern="1200" dirty="0">
            <a:solidFill>
              <a:schemeClr val="bg1"/>
            </a:solidFill>
          </a:endParaRPr>
        </a:p>
      </dsp:txBody>
      <dsp:txXfrm>
        <a:off x="415723" y="3529012"/>
        <a:ext cx="1651472" cy="825736"/>
      </dsp:txXfrm>
    </dsp:sp>
    <dsp:sp modelId="{BF20173E-D4E7-465F-BD86-F7285AA29184}">
      <dsp:nvSpPr>
        <dsp:cNvPr id="0" name=""/>
        <dsp:cNvSpPr/>
      </dsp:nvSpPr>
      <dsp:spPr>
        <a:xfrm>
          <a:off x="415723" y="4701557"/>
          <a:ext cx="1651472" cy="82573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Scope of solution</a:t>
          </a:r>
          <a:endParaRPr lang="en-US" sz="1900" kern="1200" dirty="0">
            <a:solidFill>
              <a:schemeClr val="bg1"/>
            </a:solidFill>
          </a:endParaRPr>
        </a:p>
      </dsp:txBody>
      <dsp:txXfrm>
        <a:off x="415723" y="4701557"/>
        <a:ext cx="1651472" cy="825736"/>
      </dsp:txXfrm>
    </dsp:sp>
    <dsp:sp modelId="{AECE19C0-449F-4D0D-9177-12EC7138BF94}">
      <dsp:nvSpPr>
        <dsp:cNvPr id="0" name=""/>
        <dsp:cNvSpPr/>
      </dsp:nvSpPr>
      <dsp:spPr>
        <a:xfrm>
          <a:off x="2001136" y="1183921"/>
          <a:ext cx="1651472" cy="825736"/>
        </a:xfrm>
        <a:prstGeom prst="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Design</a:t>
          </a:r>
          <a:endParaRPr lang="en-US" sz="1900" kern="1200" dirty="0"/>
        </a:p>
      </dsp:txBody>
      <dsp:txXfrm>
        <a:off x="2001136" y="1183921"/>
        <a:ext cx="1651472" cy="825736"/>
      </dsp:txXfrm>
    </dsp:sp>
    <dsp:sp modelId="{069A5206-669B-44B0-9528-D80F3F08C18B}">
      <dsp:nvSpPr>
        <dsp:cNvPr id="0" name=""/>
        <dsp:cNvSpPr/>
      </dsp:nvSpPr>
      <dsp:spPr>
        <a:xfrm>
          <a:off x="2414004" y="2356466"/>
          <a:ext cx="1651472" cy="825736"/>
        </a:xfrm>
        <a:prstGeom prst="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Solution design</a:t>
          </a:r>
          <a:endParaRPr lang="en-US" sz="1900" kern="1200" dirty="0"/>
        </a:p>
      </dsp:txBody>
      <dsp:txXfrm>
        <a:off x="2414004" y="2356466"/>
        <a:ext cx="1651472" cy="825736"/>
      </dsp:txXfrm>
    </dsp:sp>
    <dsp:sp modelId="{A360E5CB-DB8B-4E8D-BB1D-8A0F872490C4}">
      <dsp:nvSpPr>
        <dsp:cNvPr id="0" name=""/>
        <dsp:cNvSpPr/>
      </dsp:nvSpPr>
      <dsp:spPr>
        <a:xfrm>
          <a:off x="2414004" y="3529012"/>
          <a:ext cx="1651472" cy="825736"/>
        </a:xfrm>
        <a:prstGeom prst="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Evaluation Criteria</a:t>
          </a:r>
          <a:endParaRPr lang="en-US" sz="1900" kern="1200" dirty="0"/>
        </a:p>
      </dsp:txBody>
      <dsp:txXfrm>
        <a:off x="2414004" y="3529012"/>
        <a:ext cx="1651472" cy="825736"/>
      </dsp:txXfrm>
    </dsp:sp>
    <dsp:sp modelId="{70D95C16-2B14-4AD1-818F-3EF0550975A2}">
      <dsp:nvSpPr>
        <dsp:cNvPr id="0" name=""/>
        <dsp:cNvSpPr/>
      </dsp:nvSpPr>
      <dsp:spPr>
        <a:xfrm>
          <a:off x="3999418" y="1183921"/>
          <a:ext cx="1651472" cy="825736"/>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Development</a:t>
          </a:r>
          <a:endParaRPr lang="en-US" sz="1900" kern="1200" dirty="0"/>
        </a:p>
      </dsp:txBody>
      <dsp:txXfrm>
        <a:off x="3999418" y="1183921"/>
        <a:ext cx="1651472" cy="825736"/>
      </dsp:txXfrm>
    </dsp:sp>
    <dsp:sp modelId="{001BA592-B340-40AA-8451-62C2C45FF262}">
      <dsp:nvSpPr>
        <dsp:cNvPr id="0" name=""/>
        <dsp:cNvSpPr/>
      </dsp:nvSpPr>
      <dsp:spPr>
        <a:xfrm>
          <a:off x="4412286" y="2356466"/>
          <a:ext cx="1651472" cy="825736"/>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Manipulatiion</a:t>
          </a:r>
          <a:r>
            <a:rPr lang="en-US" sz="1900" kern="1200" dirty="0" smtClean="0"/>
            <a:t> (coding)</a:t>
          </a:r>
          <a:endParaRPr lang="en-US" sz="1900" kern="1200" dirty="0"/>
        </a:p>
      </dsp:txBody>
      <dsp:txXfrm>
        <a:off x="4412286" y="2356466"/>
        <a:ext cx="1651472" cy="825736"/>
      </dsp:txXfrm>
    </dsp:sp>
    <dsp:sp modelId="{1391F113-725B-4D67-AED8-D7F8431782F5}">
      <dsp:nvSpPr>
        <dsp:cNvPr id="0" name=""/>
        <dsp:cNvSpPr/>
      </dsp:nvSpPr>
      <dsp:spPr>
        <a:xfrm>
          <a:off x="4412286" y="3529012"/>
          <a:ext cx="1651472" cy="825736"/>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Validation</a:t>
          </a:r>
          <a:endParaRPr lang="en-US" sz="1900" kern="1200" dirty="0"/>
        </a:p>
      </dsp:txBody>
      <dsp:txXfrm>
        <a:off x="4412286" y="3529012"/>
        <a:ext cx="1651472" cy="825736"/>
      </dsp:txXfrm>
    </dsp:sp>
    <dsp:sp modelId="{7B5A7192-AFBB-4925-8765-E2FD30EA305B}">
      <dsp:nvSpPr>
        <dsp:cNvPr id="0" name=""/>
        <dsp:cNvSpPr/>
      </dsp:nvSpPr>
      <dsp:spPr>
        <a:xfrm>
          <a:off x="4412286" y="4701557"/>
          <a:ext cx="1651472" cy="825736"/>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Testing</a:t>
          </a:r>
          <a:endParaRPr lang="en-US" sz="1900" kern="1200" dirty="0"/>
        </a:p>
      </dsp:txBody>
      <dsp:txXfrm>
        <a:off x="4412286" y="4701557"/>
        <a:ext cx="1651472" cy="825736"/>
      </dsp:txXfrm>
    </dsp:sp>
    <dsp:sp modelId="{909BB5EF-A555-4107-9E41-0DAACC60087A}">
      <dsp:nvSpPr>
        <dsp:cNvPr id="0" name=""/>
        <dsp:cNvSpPr/>
      </dsp:nvSpPr>
      <dsp:spPr>
        <a:xfrm>
          <a:off x="4412286" y="5874103"/>
          <a:ext cx="1651472" cy="825736"/>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Documentation</a:t>
          </a:r>
          <a:endParaRPr lang="en-US" sz="1900" kern="1200" dirty="0"/>
        </a:p>
      </dsp:txBody>
      <dsp:txXfrm>
        <a:off x="4412286" y="5874103"/>
        <a:ext cx="1651472" cy="825736"/>
      </dsp:txXfrm>
    </dsp:sp>
    <dsp:sp modelId="{DE85C86D-8AE0-4D02-BBD4-DD045F05CBE9}">
      <dsp:nvSpPr>
        <dsp:cNvPr id="0" name=""/>
        <dsp:cNvSpPr/>
      </dsp:nvSpPr>
      <dsp:spPr>
        <a:xfrm>
          <a:off x="5997700" y="1183921"/>
          <a:ext cx="1651472" cy="825736"/>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Evaluation</a:t>
          </a:r>
          <a:endParaRPr lang="en-US" sz="1900" kern="1200" dirty="0"/>
        </a:p>
      </dsp:txBody>
      <dsp:txXfrm>
        <a:off x="5997700" y="1183921"/>
        <a:ext cx="1651472" cy="825736"/>
      </dsp:txXfrm>
    </dsp:sp>
    <dsp:sp modelId="{AAC2A9D5-B713-439E-8CA4-E2094CE8DBC2}">
      <dsp:nvSpPr>
        <dsp:cNvPr id="0" name=""/>
        <dsp:cNvSpPr/>
      </dsp:nvSpPr>
      <dsp:spPr>
        <a:xfrm>
          <a:off x="6410568" y="2356466"/>
          <a:ext cx="1651472" cy="825736"/>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Strategy</a:t>
          </a:r>
          <a:endParaRPr lang="en-US" sz="1900" kern="1200" dirty="0"/>
        </a:p>
      </dsp:txBody>
      <dsp:txXfrm>
        <a:off x="6410568" y="2356466"/>
        <a:ext cx="1651472" cy="825736"/>
      </dsp:txXfrm>
    </dsp:sp>
    <dsp:sp modelId="{FD0C52B5-0FDA-40C2-A57C-0B0FCD41C7BD}">
      <dsp:nvSpPr>
        <dsp:cNvPr id="0" name=""/>
        <dsp:cNvSpPr/>
      </dsp:nvSpPr>
      <dsp:spPr>
        <a:xfrm>
          <a:off x="6410568" y="3529012"/>
          <a:ext cx="1651472" cy="825736"/>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Report</a:t>
          </a:r>
          <a:endParaRPr lang="en-US" sz="1900" kern="1200" dirty="0"/>
        </a:p>
      </dsp:txBody>
      <dsp:txXfrm>
        <a:off x="6410568" y="3529012"/>
        <a:ext cx="1651472" cy="825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Analysis</a:t>
          </a:r>
          <a:endParaRPr lang="en-US" sz="3200" kern="1200" dirty="0">
            <a:solidFill>
              <a:schemeClr val="bg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Solution</a:t>
          </a:r>
          <a:r>
            <a:rPr lang="en-US" sz="2100" kern="1200" dirty="0" smtClean="0"/>
            <a:t> </a:t>
          </a:r>
          <a:r>
            <a:rPr lang="en-US" sz="2100" b="1" kern="1200" dirty="0" smtClean="0">
              <a:solidFill>
                <a:schemeClr val="bg1"/>
              </a:solidFill>
            </a:rPr>
            <a:t>Requirements</a:t>
          </a:r>
          <a:endParaRPr lang="en-US" sz="2100" b="1" kern="1200" dirty="0">
            <a:solidFill>
              <a:schemeClr val="bg1"/>
            </a:solidFill>
          </a:endParaRPr>
        </a:p>
      </dsp:txBody>
      <dsp:txXfrm>
        <a:off x="3331495" y="0"/>
        <a:ext cx="2681173" cy="6480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Analysis</a:t>
          </a:r>
          <a:endParaRPr lang="en-US" sz="3200" kern="1200" dirty="0">
            <a:solidFill>
              <a:schemeClr val="bg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Solution</a:t>
          </a:r>
          <a:r>
            <a:rPr lang="en-US" sz="2200" kern="1200" dirty="0" smtClean="0"/>
            <a:t> </a:t>
          </a:r>
          <a:r>
            <a:rPr lang="en-US" sz="2200" b="1" kern="1200" dirty="0" smtClean="0">
              <a:solidFill>
                <a:schemeClr val="bg1"/>
              </a:solidFill>
            </a:rPr>
            <a:t>Constraints</a:t>
          </a:r>
          <a:endParaRPr lang="en-US" sz="2200" b="1" kern="1200" dirty="0">
            <a:solidFill>
              <a:schemeClr val="bg1"/>
            </a:solidFill>
          </a:endParaRPr>
        </a:p>
      </dsp:txBody>
      <dsp:txXfrm>
        <a:off x="3331495" y="0"/>
        <a:ext cx="2681173" cy="6480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Analysis</a:t>
          </a:r>
          <a:endParaRPr lang="en-US" sz="3200" kern="1200" dirty="0">
            <a:solidFill>
              <a:schemeClr val="bg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Scope of Solution</a:t>
          </a:r>
          <a:endParaRPr lang="en-US" sz="2600" b="1" kern="1200" dirty="0">
            <a:solidFill>
              <a:schemeClr val="bg1"/>
            </a:solidFill>
          </a:endParaRPr>
        </a:p>
      </dsp:txBody>
      <dsp:txXfrm>
        <a:off x="3331495" y="0"/>
        <a:ext cx="2681173" cy="6480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Design</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tx1"/>
              </a:solidFill>
            </a:rPr>
            <a:t>Solution design</a:t>
          </a:r>
          <a:endParaRPr lang="en-US" sz="2900" b="1" kern="1200" dirty="0">
            <a:solidFill>
              <a:schemeClr val="tx1"/>
            </a:solidFill>
          </a:endParaRPr>
        </a:p>
      </dsp:txBody>
      <dsp:txXfrm>
        <a:off x="3331495" y="0"/>
        <a:ext cx="2681173" cy="6480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4E5E-DCE0-43E0-A68E-CBE72244DEAE}">
      <dsp:nvSpPr>
        <dsp:cNvPr id="0" name=""/>
        <dsp:cNvSpPr/>
      </dsp:nvSpPr>
      <dsp:spPr>
        <a:xfrm>
          <a:off x="0" y="0"/>
          <a:ext cx="3329245" cy="64807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Design</a:t>
          </a:r>
          <a:endParaRPr lang="en-US" sz="3200" kern="1200" dirty="0">
            <a:solidFill>
              <a:schemeClr val="tx1"/>
            </a:solidFill>
          </a:endParaRPr>
        </a:p>
      </dsp:txBody>
      <dsp:txXfrm>
        <a:off x="324036" y="0"/>
        <a:ext cx="2681173" cy="648072"/>
      </dsp:txXfrm>
    </dsp:sp>
    <dsp:sp modelId="{8B64A981-CFD3-4B52-BDC0-2401CA1D8ACC}">
      <dsp:nvSpPr>
        <dsp:cNvPr id="0" name=""/>
        <dsp:cNvSpPr/>
      </dsp:nvSpPr>
      <dsp:spPr>
        <a:xfrm>
          <a:off x="3007459" y="0"/>
          <a:ext cx="3329245" cy="64807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Evaluation Criteria</a:t>
          </a:r>
          <a:endParaRPr lang="en-US" sz="2500" b="1" kern="1200" dirty="0">
            <a:solidFill>
              <a:schemeClr val="tx1"/>
            </a:solidFill>
          </a:endParaRPr>
        </a:p>
      </dsp:txBody>
      <dsp:txXfrm>
        <a:off x="3331495" y="0"/>
        <a:ext cx="2681173" cy="6480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2/24/2019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2/24/2019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1F96D-272D-4A82-A7F9-B78C2BDF343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692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2/24/2019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2/24/2019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8825" cy="3365500"/>
            <a:chOff x="0" y="0"/>
            <a:chExt cx="5760" cy="2120"/>
          </a:xfrm>
        </p:grpSpPr>
        <p:pic>
          <p:nvPicPr>
            <p:cNvPr id="5" name="Picture 3" descr="ARTBANNA"/>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rthsep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Rectangle 5"/>
          <p:cNvSpPr>
            <a:spLocks noGrp="1" noChangeArrowheads="1"/>
          </p:cNvSpPr>
          <p:nvPr>
            <p:ph type="ctrTitle"/>
          </p:nvPr>
        </p:nvSpPr>
        <p:spPr>
          <a:xfrm>
            <a:off x="1320456" y="2278559"/>
            <a:ext cx="10360501" cy="769441"/>
          </a:xfrm>
        </p:spPr>
        <p:txBody>
          <a:bodyPr/>
          <a:lstStyle>
            <a:lvl1pPr algn="r">
              <a:defRPr/>
            </a:lvl1pPr>
          </a:lstStyle>
          <a:p>
            <a:pPr lvl="0"/>
            <a:r>
              <a:rPr lang="en-US" noProof="0" smtClean="0"/>
              <a:t>Click to edit Master title style</a:t>
            </a:r>
          </a:p>
        </p:txBody>
      </p:sp>
      <p:sp>
        <p:nvSpPr>
          <p:cNvPr id="24582" name="Rectangle 6"/>
          <p:cNvSpPr>
            <a:spLocks noGrp="1" noChangeArrowheads="1"/>
          </p:cNvSpPr>
          <p:nvPr>
            <p:ph type="subTitle" idx="1"/>
          </p:nvPr>
        </p:nvSpPr>
        <p:spPr>
          <a:xfrm>
            <a:off x="3580467" y="3492500"/>
            <a:ext cx="8134348"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4477700" y="6343650"/>
            <a:ext cx="2539339"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8024310" y="6343650"/>
            <a:ext cx="3859795"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167174" y="6361113"/>
            <a:ext cx="2539339" cy="457200"/>
          </a:xfrm>
        </p:spPr>
        <p:txBody>
          <a:bodyPr/>
          <a:lstStyle>
            <a:lvl1pPr>
              <a:defRPr/>
            </a:lvl1pPr>
          </a:lstStyle>
          <a:p>
            <a:fld id="{BB67B5B1-0BB5-41E3-B389-D973B13D3A4A}" type="slidenum">
              <a:rPr lang="en-US" altLang="en-US"/>
              <a:pPr/>
              <a:t>‹#›</a:t>
            </a:fld>
            <a:endParaRPr lang="en-US" altLang="en-US"/>
          </a:p>
        </p:txBody>
      </p:sp>
    </p:spTree>
    <p:extLst>
      <p:ext uri="{BB962C8B-B14F-4D97-AF65-F5344CB8AC3E}">
        <p14:creationId xmlns:p14="http://schemas.microsoft.com/office/powerpoint/2010/main" val="278380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945A4EA-538A-4618-8146-914914AC5B8A}" type="slidenum">
              <a:rPr lang="en-US" altLang="en-US"/>
              <a:pPr/>
              <a:t>‹#›</a:t>
            </a:fld>
            <a:endParaRPr lang="en-US" altLang="en-US"/>
          </a:p>
        </p:txBody>
      </p:sp>
    </p:spTree>
    <p:extLst>
      <p:ext uri="{BB962C8B-B14F-4D97-AF65-F5344CB8AC3E}">
        <p14:creationId xmlns:p14="http://schemas.microsoft.com/office/powerpoint/2010/main" val="48408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7078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2C608924-5A97-491D-BC52-6977DA7D789C}" type="slidenum">
              <a:rPr lang="en-US" altLang="en-US"/>
              <a:pPr/>
              <a:t>‹#›</a:t>
            </a:fld>
            <a:endParaRPr lang="en-US" altLang="en-US"/>
          </a:p>
        </p:txBody>
      </p:sp>
    </p:spTree>
    <p:extLst>
      <p:ext uri="{BB962C8B-B14F-4D97-AF65-F5344CB8AC3E}">
        <p14:creationId xmlns:p14="http://schemas.microsoft.com/office/powerpoint/2010/main" val="378226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037" y="1941513"/>
            <a:ext cx="536858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09769" y="1941513"/>
            <a:ext cx="537070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D838DB0-DB38-4686-AFB2-475330A5F5FB}" type="slidenum">
              <a:rPr lang="en-US" altLang="en-US"/>
              <a:pPr/>
              <a:t>‹#›</a:t>
            </a:fld>
            <a:endParaRPr lang="en-US" altLang="en-US"/>
          </a:p>
        </p:txBody>
      </p:sp>
    </p:spTree>
    <p:extLst>
      <p:ext uri="{BB962C8B-B14F-4D97-AF65-F5344CB8AC3E}">
        <p14:creationId xmlns:p14="http://schemas.microsoft.com/office/powerpoint/2010/main" val="151271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648197"/>
            <a:ext cx="10969943" cy="76944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3A094A7E-3AA0-4075-A033-A5DEB0FC3E37}" type="slidenum">
              <a:rPr lang="en-US" altLang="en-US"/>
              <a:pPr/>
              <a:t>‹#›</a:t>
            </a:fld>
            <a:endParaRPr lang="en-US" altLang="en-US"/>
          </a:p>
        </p:txBody>
      </p:sp>
    </p:spTree>
    <p:extLst>
      <p:ext uri="{BB962C8B-B14F-4D97-AF65-F5344CB8AC3E}">
        <p14:creationId xmlns:p14="http://schemas.microsoft.com/office/powerpoint/2010/main" val="412359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51A2810A-DC0F-468A-9934-8C77B8532C9B}" type="slidenum">
              <a:rPr lang="en-US" altLang="en-US"/>
              <a:pPr/>
              <a:t>‹#›</a:t>
            </a:fld>
            <a:endParaRPr lang="en-US" altLang="en-US"/>
          </a:p>
        </p:txBody>
      </p:sp>
    </p:spTree>
    <p:extLst>
      <p:ext uri="{BB962C8B-B14F-4D97-AF65-F5344CB8AC3E}">
        <p14:creationId xmlns:p14="http://schemas.microsoft.com/office/powerpoint/2010/main" val="2064177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5AE33E6A-E515-4E3C-9F3C-3EEE92CE5254}" type="slidenum">
              <a:rPr lang="en-US" altLang="en-US"/>
              <a:pPr/>
              <a:t>‹#›</a:t>
            </a:fld>
            <a:endParaRPr lang="en-US" altLang="en-US"/>
          </a:p>
        </p:txBody>
      </p:sp>
    </p:spTree>
    <p:extLst>
      <p:ext uri="{BB962C8B-B14F-4D97-AF65-F5344CB8AC3E}">
        <p14:creationId xmlns:p14="http://schemas.microsoft.com/office/powerpoint/2010/main" val="2991975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1034990"/>
            <a:ext cx="4010039" cy="40011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9662C9BE-FF0D-4B5F-829F-F70F26DF82E0}" type="slidenum">
              <a:rPr lang="en-US" altLang="en-US"/>
              <a:pPr/>
              <a:t>‹#›</a:t>
            </a:fld>
            <a:endParaRPr lang="en-US" altLang="en-US"/>
          </a:p>
        </p:txBody>
      </p:sp>
    </p:spTree>
    <p:extLst>
      <p:ext uri="{BB962C8B-B14F-4D97-AF65-F5344CB8AC3E}">
        <p14:creationId xmlns:p14="http://schemas.microsoft.com/office/powerpoint/2010/main" val="4701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2/24/2019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967228"/>
            <a:ext cx="7313295" cy="4001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37018A8D-D639-4AA1-A10C-3940076BD364}" type="slidenum">
              <a:rPr lang="en-US" altLang="en-US"/>
              <a:pPr/>
              <a:t>‹#›</a:t>
            </a:fld>
            <a:endParaRPr lang="en-US" altLang="en-US"/>
          </a:p>
        </p:txBody>
      </p:sp>
    </p:spTree>
    <p:extLst>
      <p:ext uri="{BB962C8B-B14F-4D97-AF65-F5344CB8AC3E}">
        <p14:creationId xmlns:p14="http://schemas.microsoft.com/office/powerpoint/2010/main" val="3098027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5EA01575-F7BC-4DDE-8C19-E8F90CCCFBC5}" type="slidenum">
              <a:rPr lang="en-US" altLang="en-US"/>
              <a:pPr/>
              <a:t>‹#›</a:t>
            </a:fld>
            <a:endParaRPr lang="en-US" altLang="en-US"/>
          </a:p>
        </p:txBody>
      </p:sp>
    </p:spTree>
    <p:extLst>
      <p:ext uri="{BB962C8B-B14F-4D97-AF65-F5344CB8AC3E}">
        <p14:creationId xmlns:p14="http://schemas.microsoft.com/office/powerpoint/2010/main" val="305868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091" y="722313"/>
            <a:ext cx="1538883"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3223" y="722313"/>
            <a:ext cx="8432721"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590A609-8658-4FBC-A1D6-61BF4D48D10E}" type="slidenum">
              <a:rPr lang="en-US" altLang="en-US"/>
              <a:pPr/>
              <a:t>‹#›</a:t>
            </a:fld>
            <a:endParaRPr lang="en-US" altLang="en-US"/>
          </a:p>
        </p:txBody>
      </p:sp>
    </p:spTree>
    <p:extLst>
      <p:ext uri="{BB962C8B-B14F-4D97-AF65-F5344CB8AC3E}">
        <p14:creationId xmlns:p14="http://schemas.microsoft.com/office/powerpoint/2010/main" val="212210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3223" y="722313"/>
            <a:ext cx="11513785"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8037" y="1941513"/>
            <a:ext cx="5368584"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009769" y="1941513"/>
            <a:ext cx="5370701" cy="4114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E16E435-0E8A-4475-A075-DD2E83C67C12}" type="slidenum">
              <a:rPr lang="en-US" altLang="en-US"/>
              <a:pPr/>
              <a:t>‹#›</a:t>
            </a:fld>
            <a:endParaRPr lang="en-US" altLang="en-US"/>
          </a:p>
        </p:txBody>
      </p:sp>
    </p:spTree>
    <p:extLst>
      <p:ext uri="{BB962C8B-B14F-4D97-AF65-F5344CB8AC3E}">
        <p14:creationId xmlns:p14="http://schemas.microsoft.com/office/powerpoint/2010/main" val="4002280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015" y="1371600"/>
            <a:ext cx="1046613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015" y="3228536"/>
            <a:ext cx="10470201"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C984C7-6F17-4C74-B49C-44F57CA8836D}" type="datetimeFigureOut">
              <a:rPr lang="en-US" smtClean="0"/>
              <a:pPr/>
              <a:t>2/24/2019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160258883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C984C7-6F17-4C74-B49C-44F57CA8836D}"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2937588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6952" y="1316736"/>
            <a:ext cx="10360501"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6952" y="2704664"/>
            <a:ext cx="10360501"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C984C7-6F17-4C74-B49C-44F57CA8836D}"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82127299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C984C7-6F17-4C74-B49C-44F57CA8836D}"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1391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855248"/>
            <a:ext cx="538551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1859758"/>
            <a:ext cx="538763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2514600"/>
            <a:ext cx="538551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2514600"/>
            <a:ext cx="538763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C984C7-6F17-4C74-B49C-44F57CA8836D}" type="datetimeFigureOut">
              <a:rPr lang="en-US" smtClean="0"/>
              <a:pPr/>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186686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1071516"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C984C7-6F17-4C74-B49C-44F57CA8836D}" type="datetimeFigureOut">
              <a:rPr lang="en-US" smtClean="0"/>
              <a:pPr/>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361149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2/24/2019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984C7-6F17-4C74-B49C-44F57CA8836D}" type="datetimeFigureOut">
              <a:rPr lang="en-US" smtClean="0"/>
              <a:pPr/>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777403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162" y="514352"/>
            <a:ext cx="365664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162" y="1676400"/>
            <a:ext cx="365664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5492" y="1676400"/>
            <a:ext cx="6813892"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C984C7-6F17-4C74-B49C-44F57CA8836D}"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1221772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9905" y="1108077"/>
            <a:ext cx="7008574"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69399" y="5359769"/>
            <a:ext cx="207210"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588" y="1176997"/>
            <a:ext cx="2949696"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588" y="2828785"/>
            <a:ext cx="2945633"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C984C7-6F17-4C74-B49C-44F57CA8836D}"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6796" y="6356351"/>
            <a:ext cx="812588" cy="365125"/>
          </a:xfrm>
        </p:spPr>
        <p:txBody>
          <a:bodyPr/>
          <a:lstStyle/>
          <a:p>
            <a:fld id="{E7EB5740-94F8-41BE-9A5B-D7F00BD1A839}" type="slidenum">
              <a:rPr lang="en-US" smtClean="0"/>
              <a:pPr/>
              <a:t>‹#›</a:t>
            </a:fld>
            <a:endParaRPr lang="en-US"/>
          </a:p>
        </p:txBody>
      </p:sp>
      <p:sp>
        <p:nvSpPr>
          <p:cNvPr id="3" name="Picture Placeholder 2"/>
          <p:cNvSpPr>
            <a:spLocks noGrp="1"/>
          </p:cNvSpPr>
          <p:nvPr>
            <p:ph type="pic" idx="1"/>
          </p:nvPr>
        </p:nvSpPr>
        <p:spPr>
          <a:xfrm rot="420000">
            <a:off x="4646513" y="1199517"/>
            <a:ext cx="6155357"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697" y="5816600"/>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0479" y="6219826"/>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1811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C984C7-6F17-4C74-B49C-44F57CA8836D}"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2249401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914402"/>
            <a:ext cx="2742486"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914402"/>
            <a:ext cx="802431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C984C7-6F17-4C74-B49C-44F57CA8836D}"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B5740-94F8-41BE-9A5B-D7F00BD1A839}" type="slidenum">
              <a:rPr lang="en-US" smtClean="0"/>
              <a:pPr/>
              <a:t>‹#›</a:t>
            </a:fld>
            <a:endParaRPr lang="en-US"/>
          </a:p>
        </p:txBody>
      </p:sp>
    </p:spTree>
    <p:extLst>
      <p:ext uri="{BB962C8B-B14F-4D97-AF65-F5344CB8AC3E}">
        <p14:creationId xmlns:p14="http://schemas.microsoft.com/office/powerpoint/2010/main" val="209945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2/24/2019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2/24/2019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2/24/2019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2/24/2019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2/24/2019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2/24/2019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2/24/2019</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581" y="1636713"/>
            <a:ext cx="12195174" cy="4618037"/>
            <a:chOff x="-5" y="1031"/>
            <a:chExt cx="5763" cy="2909"/>
          </a:xfrm>
        </p:grpSpPr>
        <p:pic>
          <p:nvPicPr>
            <p:cNvPr id="1032" name="Picture 3" descr="ARTHSEP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Arthse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5"/>
          <p:cNvSpPr>
            <a:spLocks noGrp="1" noChangeArrowheads="1"/>
          </p:cNvSpPr>
          <p:nvPr>
            <p:ph type="title"/>
          </p:nvPr>
        </p:nvSpPr>
        <p:spPr bwMode="auto">
          <a:xfrm>
            <a:off x="423223" y="722313"/>
            <a:ext cx="1151378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438037" y="1941513"/>
            <a:ext cx="1094243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9" name="Rectangle 7"/>
          <p:cNvSpPr>
            <a:spLocks noGrp="1" noChangeArrowheads="1"/>
          </p:cNvSpPr>
          <p:nvPr>
            <p:ph type="dt" sz="half" idx="2"/>
          </p:nvPr>
        </p:nvSpPr>
        <p:spPr bwMode="auto">
          <a:xfrm>
            <a:off x="4577158" y="6343650"/>
            <a:ext cx="25393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23560" name="Rectangle 8"/>
          <p:cNvSpPr>
            <a:spLocks noGrp="1" noChangeArrowheads="1"/>
          </p:cNvSpPr>
          <p:nvPr>
            <p:ph type="ftr" sz="quarter" idx="3"/>
          </p:nvPr>
        </p:nvSpPr>
        <p:spPr bwMode="auto">
          <a:xfrm>
            <a:off x="8142812" y="6343650"/>
            <a:ext cx="3859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endParaRPr lang="en-US"/>
          </a:p>
        </p:txBody>
      </p:sp>
      <p:sp>
        <p:nvSpPr>
          <p:cNvPr id="23561" name="Rectangle 9"/>
          <p:cNvSpPr>
            <a:spLocks noGrp="1" noChangeArrowheads="1"/>
          </p:cNvSpPr>
          <p:nvPr>
            <p:ph type="sldNum" sz="quarter" idx="4"/>
          </p:nvPr>
        </p:nvSpPr>
        <p:spPr bwMode="auto">
          <a:xfrm>
            <a:off x="194682" y="6361113"/>
            <a:ext cx="25393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panose="020B0604020202020204" pitchFamily="34" charset="0"/>
              </a:defRPr>
            </a:lvl1pPr>
          </a:lstStyle>
          <a:p>
            <a:fld id="{DA8D2A79-9BC7-48CD-A749-7C53F12A01AD}" type="slidenum">
              <a:rPr lang="en-US" altLang="en-US"/>
              <a:pPr/>
              <a:t>‹#›</a:t>
            </a:fld>
            <a:endParaRPr lang="en-US" altLang="en-US"/>
          </a:p>
        </p:txBody>
      </p:sp>
    </p:spTree>
    <p:extLst>
      <p:ext uri="{BB962C8B-B14F-4D97-AF65-F5344CB8AC3E}">
        <p14:creationId xmlns:p14="http://schemas.microsoft.com/office/powerpoint/2010/main" val="207572519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99CC"/>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7" y="-7144"/>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0479" y="-7144"/>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441" y="704088"/>
            <a:ext cx="10969943"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441" y="1935480"/>
            <a:ext cx="10969943"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441" y="6356351"/>
            <a:ext cx="284405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C984C7-6F17-4C74-B49C-44F57CA8836D}" type="datetimeFigureOut">
              <a:rPr lang="en-US" smtClean="0"/>
              <a:pPr/>
              <a:t>2/24/2019</a:t>
            </a:fld>
            <a:endParaRPr lang="en-US"/>
          </a:p>
        </p:txBody>
      </p:sp>
      <p:sp>
        <p:nvSpPr>
          <p:cNvPr id="22" name="Footer Placeholder 21"/>
          <p:cNvSpPr>
            <a:spLocks noGrp="1"/>
          </p:cNvSpPr>
          <p:nvPr>
            <p:ph type="ftr" sz="quarter" idx="3"/>
          </p:nvPr>
        </p:nvSpPr>
        <p:spPr>
          <a:xfrm>
            <a:off x="3555074" y="6356351"/>
            <a:ext cx="44692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3649" y="6356351"/>
            <a:ext cx="1015735"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EB5740-94F8-41BE-9A5B-D7F00BD1A839}" type="slidenum">
              <a:rPr lang="en-US" smtClean="0"/>
              <a:pPr/>
              <a:t>‹#›</a:t>
            </a:fld>
            <a:endParaRPr lang="en-US"/>
          </a:p>
        </p:txBody>
      </p:sp>
      <p:grpSp>
        <p:nvGrpSpPr>
          <p:cNvPr id="2" name="Group 1"/>
          <p:cNvGrpSpPr/>
          <p:nvPr/>
        </p:nvGrpSpPr>
        <p:grpSpPr>
          <a:xfrm>
            <a:off x="-25349" y="202408"/>
            <a:ext cx="12237543"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4026391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lp.surveymonkey.com/articles/en_US/kb/How-do-I-create-questions-with-a-single-drop-down-menu-or-multiple-menus" TargetMode="External"/><Relationship Id="rId2" Type="http://schemas.openxmlformats.org/officeDocument/2006/relationships/hyperlink" Target="https://help.surveymonkey.com/articles/en_US/kb/Multiple-Choice" TargetMode="External"/><Relationship Id="rId1" Type="http://schemas.openxmlformats.org/officeDocument/2006/relationships/slideLayout" Target="../slideLayouts/slideLayout7.xml"/><Relationship Id="rId6" Type="http://schemas.openxmlformats.org/officeDocument/2006/relationships/hyperlink" Target="https://www.surveymonkey.com/mp/open-ended-questions-get-more-context-to-enrich-your-data/" TargetMode="External"/><Relationship Id="rId5" Type="http://schemas.openxmlformats.org/officeDocument/2006/relationships/hyperlink" Target="https://help.surveymonkey.com/articles/en_US/kb/How-do-I-create-a-Ranking-type-question" TargetMode="External"/><Relationship Id="rId4" Type="http://schemas.openxmlformats.org/officeDocument/2006/relationships/hyperlink" Target="https://help.surveymonkey.com/articles/en_US/kb/Checkbo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8.xml"/><Relationship Id="rId7"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8.xml"/><Relationship Id="rId10" Type="http://schemas.openxmlformats.org/officeDocument/2006/relationships/slide" Target="slide33.xml"/><Relationship Id="rId4" Type="http://schemas.openxmlformats.org/officeDocument/2006/relationships/slide" Target="slide11.xml"/><Relationship Id="rId9" Type="http://schemas.openxmlformats.org/officeDocument/2006/relationships/slide" Target="slide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36.xml"/><Relationship Id="rId7" Type="http://schemas.openxmlformats.org/officeDocument/2006/relationships/slide" Target="slide69.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62.xml"/><Relationship Id="rId11" Type="http://schemas.openxmlformats.org/officeDocument/2006/relationships/slide" Target="slide89.xml"/><Relationship Id="rId5" Type="http://schemas.openxmlformats.org/officeDocument/2006/relationships/slide" Target="slide40.xml"/><Relationship Id="rId10" Type="http://schemas.openxmlformats.org/officeDocument/2006/relationships/slide" Target="slide87.xml"/><Relationship Id="rId4" Type="http://schemas.openxmlformats.org/officeDocument/2006/relationships/slide" Target="slide39.xml"/><Relationship Id="rId9" Type="http://schemas.openxmlformats.org/officeDocument/2006/relationships/slide" Target="slide8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40.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40.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4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0.xml"/><Relationship Id="rId7" Type="http://schemas.openxmlformats.org/officeDocument/2006/relationships/slide" Target="slide4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lqk3TKuGNB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4.xml"/><Relationship Id="rId7" Type="http://schemas.openxmlformats.org/officeDocument/2006/relationships/slide" Target="slide40.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5.xml"/><Relationship Id="rId7" Type="http://schemas.openxmlformats.org/officeDocument/2006/relationships/slide" Target="slide40.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ted.com/talks/david_mccandless_the_beauty_of_data_visualizatio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urveymonkey.com/mp/conducting-qualitative-research/?ut_source1=mp&amp;ut_source2=quantitative_vs_qualitative_research" TargetMode="External"/><Relationship Id="rId2" Type="http://schemas.openxmlformats.org/officeDocument/2006/relationships/hyperlink" Target="https://www.surveymonkey.com/mp/using-quantitative-research-effectively/?ut_source1=mp&amp;ut_source2=quantitative_vs_qualitative_research" TargetMode="External"/><Relationship Id="rId1" Type="http://schemas.openxmlformats.org/officeDocument/2006/relationships/slideLayout" Target="../slideLayouts/slideLayout2.xml"/><Relationship Id="rId4" Type="http://schemas.openxmlformats.org/officeDocument/2006/relationships/hyperlink" Target="https://www.surveymonkey.com/mp/text-analysis-made-easy/?ut_source1=mp&amp;ut_source2=quantitative_vs_qualitative_research"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mp/audience/ad-testing/?ut_source1=mp&amp;ut_source2=quantitative_vs_qualitative_research" TargetMode="External"/><Relationship Id="rId2" Type="http://schemas.openxmlformats.org/officeDocument/2006/relationships/hyperlink" Target="https://www.surveymonkey.com/mp/when-to-use-focus-groups-in-your-market-research/?ut_source1=mp&amp;ut_source2=quantitative_vs_qualitative_research"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Year 11 Computing</a:t>
            </a:r>
            <a:endParaRPr lang="en-US" dirty="0"/>
          </a:p>
        </p:txBody>
      </p:sp>
      <p:sp>
        <p:nvSpPr>
          <p:cNvPr id="4" name="Subtitle 3"/>
          <p:cNvSpPr>
            <a:spLocks noGrp="1"/>
          </p:cNvSpPr>
          <p:nvPr>
            <p:ph type="subTitle" idx="1"/>
          </p:nvPr>
        </p:nvSpPr>
        <p:spPr>
          <a:xfrm>
            <a:off x="1065212" y="4800600"/>
            <a:ext cx="8485583" cy="1219200"/>
          </a:xfrm>
        </p:spPr>
        <p:txBody>
          <a:bodyPr>
            <a:normAutofit/>
          </a:bodyPr>
          <a:lstStyle/>
          <a:p>
            <a:r>
              <a:rPr lang="it-IT" sz="2800" dirty="0" smtClean="0"/>
              <a:t>UNIT 1:  AOS101:  Data and graphic solutions</a:t>
            </a:r>
            <a:endParaRPr lang="it-IT" sz="2800"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8875325"/>
              </p:ext>
            </p:extLst>
          </p:nvPr>
        </p:nvGraphicFramePr>
        <p:xfrm>
          <a:off x="2031469" y="720372"/>
          <a:ext cx="8743462" cy="5372924"/>
        </p:xfrm>
        <a:graphic>
          <a:graphicData uri="http://schemas.openxmlformats.org/drawingml/2006/table">
            <a:tbl>
              <a:tblPr firstRow="1" bandRow="1">
                <a:tableStyleId>{5C22544A-7EE6-4342-B048-85BDC9FD1C3A}</a:tableStyleId>
              </a:tblPr>
              <a:tblGrid>
                <a:gridCol w="4371731">
                  <a:extLst>
                    <a:ext uri="{9D8B030D-6E8A-4147-A177-3AD203B41FA5}">
                      <a16:colId xmlns:a16="http://schemas.microsoft.com/office/drawing/2014/main" val="69108318"/>
                    </a:ext>
                  </a:extLst>
                </a:gridCol>
                <a:gridCol w="4371731">
                  <a:extLst>
                    <a:ext uri="{9D8B030D-6E8A-4147-A177-3AD203B41FA5}">
                      <a16:colId xmlns:a16="http://schemas.microsoft.com/office/drawing/2014/main" val="3983660495"/>
                    </a:ext>
                  </a:extLst>
                </a:gridCol>
              </a:tblGrid>
              <a:tr h="463073">
                <a:tc>
                  <a:txBody>
                    <a:bodyPr/>
                    <a:lstStyle/>
                    <a:p>
                      <a:r>
                        <a:rPr lang="en-US" dirty="0" smtClean="0"/>
                        <a:t>Closed Ended Questions</a:t>
                      </a:r>
                      <a:endParaRPr lang="en-AU" dirty="0"/>
                    </a:p>
                  </a:txBody>
                  <a:tcPr/>
                </a:tc>
                <a:tc>
                  <a:txBody>
                    <a:bodyPr/>
                    <a:lstStyle/>
                    <a:p>
                      <a:r>
                        <a:rPr lang="en-US" dirty="0" smtClean="0"/>
                        <a:t>Open Ended Questions</a:t>
                      </a:r>
                      <a:endParaRPr lang="en-AU" dirty="0"/>
                    </a:p>
                  </a:txBody>
                  <a:tcPr/>
                </a:tc>
                <a:extLst>
                  <a:ext uri="{0D108BD9-81ED-4DB2-BD59-A6C34878D82A}">
                    <a16:rowId xmlns:a16="http://schemas.microsoft.com/office/drawing/2014/main" val="3613495188"/>
                  </a:ext>
                </a:extLst>
              </a:tr>
              <a:tr h="4909851">
                <a:tc>
                  <a:txBody>
                    <a:bodyPr/>
                    <a:lstStyle/>
                    <a:p>
                      <a:pPr marL="285750" indent="-285750">
                        <a:buFont typeface="Arial" panose="020B0604020202020204" pitchFamily="34" charset="0"/>
                        <a:buChar char="•"/>
                      </a:pPr>
                      <a:r>
                        <a:rPr lang="en-AU" sz="1800" b="0" i="0" kern="1200" dirty="0" smtClean="0">
                          <a:solidFill>
                            <a:schemeClr val="dk1"/>
                          </a:solidFill>
                          <a:effectLst/>
                          <a:latin typeface="+mn-lt"/>
                          <a:ea typeface="+mn-ea"/>
                          <a:cs typeface="+mn-cs"/>
                        </a:rPr>
                        <a:t>A </a:t>
                      </a:r>
                      <a:r>
                        <a:rPr lang="en-AU" sz="1800" b="1" i="0" kern="1200" dirty="0" smtClean="0">
                          <a:solidFill>
                            <a:schemeClr val="dk1"/>
                          </a:solidFill>
                          <a:effectLst/>
                          <a:latin typeface="+mn-lt"/>
                          <a:ea typeface="+mn-ea"/>
                          <a:cs typeface="+mn-cs"/>
                        </a:rPr>
                        <a:t>closed-ended question </a:t>
                      </a:r>
                      <a:r>
                        <a:rPr lang="en-AU" sz="1800" b="0" i="0" kern="1200" dirty="0" smtClean="0">
                          <a:solidFill>
                            <a:schemeClr val="dk1"/>
                          </a:solidFill>
                          <a:effectLst/>
                          <a:latin typeface="+mn-lt"/>
                          <a:ea typeface="+mn-ea"/>
                          <a:cs typeface="+mn-cs"/>
                        </a:rPr>
                        <a:t>is made up of pre-populated answer choices for the respondent to choose from</a:t>
                      </a:r>
                    </a:p>
                    <a:p>
                      <a:pPr marL="285750" indent="-285750">
                        <a:buFont typeface="Arial" panose="020B0604020202020204" pitchFamily="34" charset="0"/>
                        <a:buChar char="•"/>
                      </a:pPr>
                      <a:r>
                        <a:rPr lang="en-AU" sz="1800" b="0" i="0" kern="1200" dirty="0" smtClean="0">
                          <a:solidFill>
                            <a:schemeClr val="dk1"/>
                          </a:solidFill>
                          <a:effectLst/>
                          <a:latin typeface="+mn-lt"/>
                          <a:ea typeface="+mn-ea"/>
                          <a:cs typeface="+mn-cs"/>
                        </a:rPr>
                        <a:t>Closed-ended questions come in a multitude of forms, including: </a:t>
                      </a:r>
                      <a:r>
                        <a:rPr lang="en-AU" sz="1800" b="0" i="0" u="none" strike="noStrike" kern="1200" dirty="0" smtClean="0">
                          <a:solidFill>
                            <a:schemeClr val="dk1"/>
                          </a:solidFill>
                          <a:effectLst/>
                          <a:latin typeface="+mn-lt"/>
                          <a:ea typeface="+mn-ea"/>
                          <a:cs typeface="+mn-cs"/>
                          <a:hlinkClick r:id="rId2"/>
                        </a:rPr>
                        <a:t>multiple choice</a:t>
                      </a:r>
                      <a:r>
                        <a:rPr lang="en-AU" sz="1800" b="0" i="0" kern="1200" dirty="0" smtClean="0">
                          <a:solidFill>
                            <a:schemeClr val="dk1"/>
                          </a:solidFill>
                          <a:effectLst/>
                          <a:latin typeface="+mn-lt"/>
                          <a:ea typeface="+mn-ea"/>
                          <a:cs typeface="+mn-cs"/>
                        </a:rPr>
                        <a:t>, </a:t>
                      </a:r>
                      <a:r>
                        <a:rPr lang="en-AU" sz="1800" b="0" i="0" u="none" strike="noStrike" kern="1200" dirty="0" smtClean="0">
                          <a:solidFill>
                            <a:schemeClr val="dk1"/>
                          </a:solidFill>
                          <a:effectLst/>
                          <a:latin typeface="+mn-lt"/>
                          <a:ea typeface="+mn-ea"/>
                          <a:cs typeface="+mn-cs"/>
                          <a:hlinkClick r:id="rId3"/>
                        </a:rPr>
                        <a:t>drop down</a:t>
                      </a:r>
                      <a:r>
                        <a:rPr lang="en-AU" sz="1800" b="0" i="0" kern="1200" dirty="0" smtClean="0">
                          <a:solidFill>
                            <a:schemeClr val="dk1"/>
                          </a:solidFill>
                          <a:effectLst/>
                          <a:latin typeface="+mn-lt"/>
                          <a:ea typeface="+mn-ea"/>
                          <a:cs typeface="+mn-cs"/>
                        </a:rPr>
                        <a:t>, </a:t>
                      </a:r>
                      <a:r>
                        <a:rPr lang="en-AU" sz="1800" b="0" i="0" u="none" strike="noStrike" kern="1200" dirty="0" smtClean="0">
                          <a:solidFill>
                            <a:schemeClr val="dk1"/>
                          </a:solidFill>
                          <a:effectLst/>
                          <a:latin typeface="+mn-lt"/>
                          <a:ea typeface="+mn-ea"/>
                          <a:cs typeface="+mn-cs"/>
                          <a:hlinkClick r:id="rId4"/>
                        </a:rPr>
                        <a:t>checkboxes</a:t>
                      </a:r>
                      <a:r>
                        <a:rPr lang="en-AU" sz="1800" b="0" i="0" kern="1200" dirty="0" smtClean="0">
                          <a:solidFill>
                            <a:schemeClr val="dk1"/>
                          </a:solidFill>
                          <a:effectLst/>
                          <a:latin typeface="+mn-lt"/>
                          <a:ea typeface="+mn-ea"/>
                          <a:cs typeface="+mn-cs"/>
                        </a:rPr>
                        <a:t>, and </a:t>
                      </a:r>
                      <a:r>
                        <a:rPr lang="en-AU" sz="1800" b="0" i="0" u="none" strike="noStrike" kern="1200" dirty="0" smtClean="0">
                          <a:solidFill>
                            <a:schemeClr val="dk1"/>
                          </a:solidFill>
                          <a:effectLst/>
                          <a:latin typeface="+mn-lt"/>
                          <a:ea typeface="+mn-ea"/>
                          <a:cs typeface="+mn-cs"/>
                          <a:hlinkClick r:id="rId5"/>
                        </a:rPr>
                        <a:t>ranking questions</a:t>
                      </a:r>
                      <a:r>
                        <a:rPr lang="en-AU" sz="1800" b="0" i="0" kern="1200" dirty="0" smtClean="0">
                          <a:solidFill>
                            <a:schemeClr val="dk1"/>
                          </a:solidFill>
                          <a:effectLst/>
                          <a:latin typeface="+mn-lt"/>
                          <a:ea typeface="+mn-ea"/>
                          <a:cs typeface="+mn-cs"/>
                        </a:rPr>
                        <a:t>. Each question type doesn’t allow the respondent to provide unique or unanticipated answers, but rather, choose from a list of pre-selected options. </a:t>
                      </a:r>
                      <a:endParaRPr lang="en-AU" dirty="0"/>
                    </a:p>
                  </a:txBody>
                  <a:tcPr/>
                </a:tc>
                <a:tc>
                  <a:txBody>
                    <a:bodyPr/>
                    <a:lstStyle/>
                    <a:p>
                      <a:pPr marL="285750" indent="-285750">
                        <a:buFont typeface="Arial" panose="020B0604020202020204" pitchFamily="34" charset="0"/>
                        <a:buChar char="•"/>
                      </a:pPr>
                      <a:r>
                        <a:rPr lang="en-AU" sz="1800" b="0" i="0" kern="1200" dirty="0" smtClean="0">
                          <a:solidFill>
                            <a:schemeClr val="dk1"/>
                          </a:solidFill>
                          <a:effectLst/>
                          <a:latin typeface="+mn-lt"/>
                          <a:ea typeface="+mn-ea"/>
                          <a:cs typeface="+mn-cs"/>
                        </a:rPr>
                        <a:t>an </a:t>
                      </a:r>
                      <a:r>
                        <a:rPr lang="en-AU" sz="1800" b="1" i="0" kern="1200" dirty="0" smtClean="0">
                          <a:solidFill>
                            <a:schemeClr val="dk1"/>
                          </a:solidFill>
                          <a:effectLst/>
                          <a:latin typeface="+mn-lt"/>
                          <a:ea typeface="+mn-ea"/>
                          <a:cs typeface="+mn-cs"/>
                        </a:rPr>
                        <a:t>open-ended question</a:t>
                      </a:r>
                      <a:r>
                        <a:rPr lang="en-AU" sz="1800" b="0" i="0" kern="1200" dirty="0" smtClean="0">
                          <a:solidFill>
                            <a:schemeClr val="dk1"/>
                          </a:solidFill>
                          <a:effectLst/>
                          <a:latin typeface="+mn-lt"/>
                          <a:ea typeface="+mn-ea"/>
                          <a:cs typeface="+mn-cs"/>
                        </a:rPr>
                        <a:t> asks the respondent to provide feedback in their own words.</a:t>
                      </a:r>
                    </a:p>
                    <a:p>
                      <a:pPr marL="285750" indent="-285750">
                        <a:buFont typeface="Arial" panose="020B0604020202020204" pitchFamily="34" charset="0"/>
                        <a:buChar char="•"/>
                      </a:pPr>
                      <a:r>
                        <a:rPr lang="en-AU" sz="1800" b="0" i="0" u="none" strike="noStrike" kern="1200" dirty="0" smtClean="0">
                          <a:solidFill>
                            <a:schemeClr val="dk1"/>
                          </a:solidFill>
                          <a:effectLst/>
                          <a:latin typeface="+mn-lt"/>
                          <a:ea typeface="+mn-ea"/>
                          <a:cs typeface="+mn-cs"/>
                          <a:hlinkClick r:id="rId6"/>
                        </a:rPr>
                        <a:t>Open-ended questions</a:t>
                      </a:r>
                      <a:r>
                        <a:rPr lang="en-AU" sz="1800" b="0" i="0" kern="1200" dirty="0" smtClean="0">
                          <a:solidFill>
                            <a:schemeClr val="dk1"/>
                          </a:solidFill>
                          <a:effectLst/>
                          <a:latin typeface="+mn-lt"/>
                          <a:ea typeface="+mn-ea"/>
                          <a:cs typeface="+mn-cs"/>
                        </a:rPr>
                        <a:t> are exploratory in nature, and offer the researchers rich, qualitative data. In essence, they provide the researcher with an opportunity to gain insight on all the opinions on a topic they are not familiar with. However, being qualitative in nature makes these types of questions lack the statistical significance needed for conclusive research.</a:t>
                      </a:r>
                      <a:endParaRPr lang="en-AU" dirty="0"/>
                    </a:p>
                  </a:txBody>
                  <a:tcPr/>
                </a:tc>
                <a:extLst>
                  <a:ext uri="{0D108BD9-81ED-4DB2-BD59-A6C34878D82A}">
                    <a16:rowId xmlns:a16="http://schemas.microsoft.com/office/drawing/2014/main" val="2104763556"/>
                  </a:ext>
                </a:extLst>
              </a:tr>
            </a:tbl>
          </a:graphicData>
        </a:graphic>
      </p:graphicFrame>
    </p:spTree>
    <p:extLst>
      <p:ext uri="{BB962C8B-B14F-4D97-AF65-F5344CB8AC3E}">
        <p14:creationId xmlns:p14="http://schemas.microsoft.com/office/powerpoint/2010/main" val="3006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332656"/>
            <a:ext cx="9144001" cy="699864"/>
          </a:xfrm>
        </p:spPr>
        <p:txBody>
          <a:bodyPr/>
          <a:lstStyle/>
          <a:p>
            <a:r>
              <a:rPr lang="en-US" dirty="0" smtClean="0"/>
              <a:t>KK2: Data and Information</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2945508"/>
              </p:ext>
            </p:extLst>
          </p:nvPr>
        </p:nvGraphicFramePr>
        <p:xfrm>
          <a:off x="261764" y="0"/>
          <a:ext cx="10873210" cy="7993611"/>
        </p:xfrm>
        <a:graphic>
          <a:graphicData uri="http://schemas.openxmlformats.org/drawingml/2006/table">
            <a:tbl>
              <a:tblPr firstRow="1" bandRow="1">
                <a:tableStyleId>{5C22544A-7EE6-4342-B048-85BDC9FD1C3A}</a:tableStyleId>
              </a:tblPr>
              <a:tblGrid>
                <a:gridCol w="5436605">
                  <a:extLst>
                    <a:ext uri="{9D8B030D-6E8A-4147-A177-3AD203B41FA5}">
                      <a16:colId xmlns:a16="http://schemas.microsoft.com/office/drawing/2014/main" val="1119713261"/>
                    </a:ext>
                  </a:extLst>
                </a:gridCol>
                <a:gridCol w="5436605">
                  <a:extLst>
                    <a:ext uri="{9D8B030D-6E8A-4147-A177-3AD203B41FA5}">
                      <a16:colId xmlns:a16="http://schemas.microsoft.com/office/drawing/2014/main" val="3553405380"/>
                    </a:ext>
                  </a:extLst>
                </a:gridCol>
              </a:tblGrid>
              <a:tr h="605259">
                <a:tc>
                  <a:txBody>
                    <a:bodyPr/>
                    <a:lstStyle/>
                    <a:p>
                      <a:r>
                        <a:rPr lang="en-US" dirty="0" smtClean="0">
                          <a:solidFill>
                            <a:sysClr val="windowText" lastClr="000000"/>
                          </a:solidFill>
                        </a:rPr>
                        <a:t>Data</a:t>
                      </a:r>
                      <a:endParaRPr lang="en-AU" dirty="0">
                        <a:solidFill>
                          <a:sysClr val="windowText" lastClr="000000"/>
                        </a:solidFill>
                      </a:endParaRPr>
                    </a:p>
                  </a:txBody>
                  <a:tcPr/>
                </a:tc>
                <a:tc>
                  <a:txBody>
                    <a:bodyPr/>
                    <a:lstStyle/>
                    <a:p>
                      <a:r>
                        <a:rPr lang="en-US" dirty="0" smtClean="0">
                          <a:solidFill>
                            <a:sysClr val="windowText" lastClr="000000"/>
                          </a:solidFill>
                        </a:rPr>
                        <a:t>Information</a:t>
                      </a:r>
                      <a:endParaRPr lang="en-AU" dirty="0">
                        <a:solidFill>
                          <a:sysClr val="windowText" lastClr="000000"/>
                        </a:solidFill>
                      </a:endParaRPr>
                    </a:p>
                  </a:txBody>
                  <a:tcPr/>
                </a:tc>
                <a:extLst>
                  <a:ext uri="{0D108BD9-81ED-4DB2-BD59-A6C34878D82A}">
                    <a16:rowId xmlns:a16="http://schemas.microsoft.com/office/drawing/2014/main" val="2320955105"/>
                  </a:ext>
                </a:extLst>
              </a:tr>
              <a:tr h="3283323">
                <a:tc>
                  <a:txBody>
                    <a:bodyPr/>
                    <a:lstStyle/>
                    <a:p>
                      <a:pPr marL="285750" indent="-285750">
                        <a:buFont typeface="Arial" panose="020B0604020202020204" pitchFamily="34" charset="0"/>
                        <a:buChar char="•"/>
                      </a:pPr>
                      <a:r>
                        <a:rPr lang="en-US" altLang="en-US" sz="2400" dirty="0" smtClean="0"/>
                        <a:t>raw facts</a:t>
                      </a:r>
                    </a:p>
                    <a:p>
                      <a:pPr marL="285750" indent="-285750">
                        <a:buFont typeface="Arial" panose="020B0604020202020204" pitchFamily="34" charset="0"/>
                        <a:buChar char="•"/>
                      </a:pPr>
                      <a:r>
                        <a:rPr lang="en-US" altLang="en-US" sz="2400" dirty="0" smtClean="0"/>
                        <a:t>no context or meaning</a:t>
                      </a:r>
                    </a:p>
                    <a:p>
                      <a:pPr marL="285750" indent="-285750">
                        <a:buFont typeface="Arial" panose="020B0604020202020204" pitchFamily="34" charset="0"/>
                        <a:buChar char="•"/>
                      </a:pPr>
                      <a:r>
                        <a:rPr lang="en-US" sz="2400" dirty="0" smtClean="0"/>
                        <a:t>Just numbers, characters, symbols, images etc.,</a:t>
                      </a:r>
                    </a:p>
                    <a:p>
                      <a:pPr marL="0" indent="0">
                        <a:buFont typeface="Arial" panose="020B0604020202020204" pitchFamily="34" charset="0"/>
                        <a:buNone/>
                      </a:pPr>
                      <a:r>
                        <a:rPr lang="en-US" sz="2400" dirty="0" smtClean="0"/>
                        <a:t> </a:t>
                      </a:r>
                    </a:p>
                    <a:p>
                      <a:r>
                        <a:rPr lang="en-US" sz="2400" dirty="0" smtClean="0"/>
                        <a:t>Examples:</a:t>
                      </a:r>
                    </a:p>
                    <a:p>
                      <a:endParaRPr lang="en-US" sz="2400" dirty="0" smtClean="0"/>
                    </a:p>
                    <a:p>
                      <a:pPr eaLnBrk="1" hangingPunct="1">
                        <a:buBlip>
                          <a:blip r:embed="rId2"/>
                        </a:buBlip>
                      </a:pPr>
                      <a:r>
                        <a:rPr lang="en-GB" sz="2400" dirty="0" smtClean="0"/>
                        <a:t>Yes, Yes, No, Yes, No, Yes, No, Yes</a:t>
                      </a:r>
                    </a:p>
                    <a:p>
                      <a:pPr eaLnBrk="1" hangingPunct="1">
                        <a:buBlip>
                          <a:blip r:embed="rId2"/>
                        </a:buBlip>
                      </a:pPr>
                      <a:r>
                        <a:rPr lang="en-GB" sz="2400" dirty="0" smtClean="0"/>
                        <a:t>42, 63, 96, 74, 56, 86</a:t>
                      </a:r>
                    </a:p>
                    <a:p>
                      <a:pPr eaLnBrk="1" hangingPunct="1">
                        <a:buBlip>
                          <a:blip r:embed="rId2"/>
                        </a:buBlip>
                      </a:pPr>
                      <a:r>
                        <a:rPr lang="en-GB" sz="2400" dirty="0" smtClean="0"/>
                        <a:t>111192, 111234</a:t>
                      </a:r>
                    </a:p>
                    <a:p>
                      <a:pPr eaLnBrk="1" hangingPunct="1">
                        <a:buBlip>
                          <a:blip r:embed="rId2"/>
                        </a:buBlip>
                      </a:pPr>
                      <a:endParaRPr lang="en-GB" sz="2400" dirty="0" smtClean="0"/>
                    </a:p>
                    <a:p>
                      <a:pPr eaLnBrk="1" hangingPunct="1">
                        <a:buBlip>
                          <a:blip r:embed="rId2"/>
                        </a:buBlip>
                      </a:pPr>
                      <a:r>
                        <a:rPr lang="en-GB" sz="2400" dirty="0" smtClean="0"/>
                        <a:t>None of the above data sets have any meaning until they are given a </a:t>
                      </a:r>
                      <a:r>
                        <a:rPr lang="en-GB" sz="2400" b="1" dirty="0" smtClean="0">
                          <a:solidFill>
                            <a:schemeClr val="bg1"/>
                          </a:solidFill>
                        </a:rPr>
                        <a:t>CONTEXT</a:t>
                      </a:r>
                      <a:r>
                        <a:rPr lang="en-GB" sz="2400" b="1" dirty="0" smtClean="0">
                          <a:solidFill>
                            <a:schemeClr val="tx2"/>
                          </a:solidFill>
                        </a:rPr>
                        <a:t> </a:t>
                      </a:r>
                      <a:r>
                        <a:rPr lang="en-GB" sz="2400" dirty="0" smtClean="0"/>
                        <a:t>and</a:t>
                      </a:r>
                      <a:r>
                        <a:rPr lang="en-GB" sz="2400" b="1" dirty="0" smtClean="0">
                          <a:solidFill>
                            <a:schemeClr val="tx2"/>
                          </a:solidFill>
                        </a:rPr>
                        <a:t> </a:t>
                      </a:r>
                      <a:r>
                        <a:rPr lang="en-GB" sz="2400" b="1" kern="1200" dirty="0" smtClean="0">
                          <a:solidFill>
                            <a:schemeClr val="bg1"/>
                          </a:solidFill>
                          <a:latin typeface="+mn-lt"/>
                          <a:ea typeface="+mn-ea"/>
                          <a:cs typeface="+mn-cs"/>
                        </a:rPr>
                        <a:t>PROCESSED </a:t>
                      </a:r>
                      <a:r>
                        <a:rPr lang="en-GB" sz="2400" dirty="0" smtClean="0"/>
                        <a:t>into a useable form</a:t>
                      </a:r>
                    </a:p>
                    <a:p>
                      <a:endParaRPr lang="en-US" dirty="0" smtClean="0"/>
                    </a:p>
                    <a:p>
                      <a:endParaRPr lang="en-AU" dirty="0"/>
                    </a:p>
                  </a:txBody>
                  <a:tcPr/>
                </a:tc>
                <a:tc>
                  <a:txBody>
                    <a:bodyPr/>
                    <a:lstStyle/>
                    <a:p>
                      <a:pPr marL="285750" indent="-285750" eaLnBrk="1" hangingPunct="1">
                        <a:buFont typeface="Arial" panose="020B0604020202020204" pitchFamily="34" charset="0"/>
                        <a:buChar char="•"/>
                      </a:pPr>
                      <a:r>
                        <a:rPr lang="en-US" altLang="en-US" sz="2400" dirty="0" smtClean="0"/>
                        <a:t>data with context</a:t>
                      </a:r>
                    </a:p>
                    <a:p>
                      <a:pPr marL="285750" indent="-285750" eaLnBrk="1" hangingPunct="1">
                        <a:buFont typeface="Arial" panose="020B0604020202020204" pitchFamily="34" charset="0"/>
                        <a:buChar char="•"/>
                      </a:pPr>
                      <a:r>
                        <a:rPr lang="en-US" altLang="en-US" sz="2400" dirty="0" smtClean="0"/>
                        <a:t>processed data</a:t>
                      </a:r>
                    </a:p>
                    <a:p>
                      <a:pPr marL="285750" indent="-285750" eaLnBrk="1" hangingPunct="1">
                        <a:buFont typeface="Arial" panose="020B0604020202020204" pitchFamily="34" charset="0"/>
                        <a:buChar char="•"/>
                      </a:pPr>
                      <a:r>
                        <a:rPr lang="en-US" altLang="en-US" sz="2400" dirty="0" smtClean="0"/>
                        <a:t>value-added to data</a:t>
                      </a:r>
                    </a:p>
                    <a:p>
                      <a:pPr lvl="1" eaLnBrk="1" hangingPunct="1"/>
                      <a:r>
                        <a:rPr lang="en-US" altLang="en-US" sz="2400" dirty="0" smtClean="0"/>
                        <a:t>summarized</a:t>
                      </a:r>
                    </a:p>
                    <a:p>
                      <a:pPr lvl="1" eaLnBrk="1" hangingPunct="1"/>
                      <a:r>
                        <a:rPr lang="en-US" altLang="en-US" sz="2400" dirty="0" smtClean="0"/>
                        <a:t>organized</a:t>
                      </a:r>
                    </a:p>
                    <a:p>
                      <a:pPr lvl="1" eaLnBrk="1" hangingPunct="1"/>
                      <a:r>
                        <a:rPr lang="en-US" altLang="en-US" sz="2400" dirty="0" smtClean="0"/>
                        <a:t>Analyzed</a:t>
                      </a:r>
                    </a:p>
                    <a:p>
                      <a:endParaRPr lang="en-US" sz="2400" dirty="0" smtClean="0"/>
                    </a:p>
                    <a:p>
                      <a:pPr marL="274320" marR="0" lvl="0" indent="-274320" algn="l" defTabSz="914400" rtl="0" eaLnBrk="1" fontAlgn="auto" latinLnBrk="0" hangingPunct="1">
                        <a:lnSpc>
                          <a:spcPct val="90000"/>
                        </a:lnSpc>
                        <a:spcBef>
                          <a:spcPct val="20000"/>
                        </a:spcBef>
                        <a:spcAft>
                          <a:spcPts val="0"/>
                        </a:spcAft>
                        <a:buClr>
                          <a:srgbClr val="0BD0D9"/>
                        </a:buClr>
                        <a:buSzPct val="95000"/>
                        <a:buFont typeface="Wingdings 2"/>
                        <a:buChar char=""/>
                        <a:tabLst/>
                        <a:defRPr/>
                      </a:pPr>
                      <a:r>
                        <a:rPr lang="en-GB" sz="2400" kern="1200" noProof="0" dirty="0" smtClean="0">
                          <a:solidFill>
                            <a:schemeClr val="dk1"/>
                          </a:solidFill>
                          <a:latin typeface="+mn-lt"/>
                          <a:ea typeface="+mn-ea"/>
                          <a:cs typeface="+mn-cs"/>
                        </a:rPr>
                        <a:t>For example: What does the number 29061996 mean? - </a:t>
                      </a:r>
                      <a:r>
                        <a:rPr lang="en-GB" sz="2400" b="1" kern="1200" noProof="0" dirty="0" smtClean="0">
                          <a:solidFill>
                            <a:srgbClr val="FF0000"/>
                          </a:solidFill>
                          <a:latin typeface="+mn-lt"/>
                          <a:ea typeface="+mn-ea"/>
                          <a:cs typeface="+mn-cs"/>
                        </a:rPr>
                        <a:t>data</a:t>
                      </a:r>
                    </a:p>
                    <a:p>
                      <a:pPr marL="274320" marR="0" lvl="0" indent="-274320" algn="l" defTabSz="914400" rtl="0" eaLnBrk="1" fontAlgn="auto" latinLnBrk="0" hangingPunct="1">
                        <a:lnSpc>
                          <a:spcPct val="90000"/>
                        </a:lnSpc>
                        <a:spcBef>
                          <a:spcPct val="20000"/>
                        </a:spcBef>
                        <a:spcAft>
                          <a:spcPts val="0"/>
                        </a:spcAft>
                        <a:buClr>
                          <a:srgbClr val="0BD0D9"/>
                        </a:buClr>
                        <a:buSzPct val="95000"/>
                        <a:buFont typeface="Wingdings 2"/>
                        <a:buChar char=""/>
                        <a:tabLst/>
                        <a:defRPr/>
                      </a:pPr>
                      <a:r>
                        <a:rPr lang="en-GB" sz="2400" kern="1200" noProof="0" dirty="0" smtClean="0">
                          <a:solidFill>
                            <a:schemeClr val="dk1"/>
                          </a:solidFill>
                          <a:latin typeface="+mn-lt"/>
                          <a:ea typeface="+mn-ea"/>
                          <a:cs typeface="+mn-cs"/>
                        </a:rPr>
                        <a:t>Is it:</a:t>
                      </a:r>
                    </a:p>
                    <a:p>
                      <a:pPr marL="640080" marR="0" lvl="1" indent="-246888" algn="l" defTabSz="914400" rtl="0" eaLnBrk="1" fontAlgn="auto" latinLnBrk="0" hangingPunct="1">
                        <a:lnSpc>
                          <a:spcPct val="90000"/>
                        </a:lnSpc>
                        <a:spcBef>
                          <a:spcPct val="20000"/>
                        </a:spcBef>
                        <a:spcAft>
                          <a:spcPts val="0"/>
                        </a:spcAft>
                        <a:buClr>
                          <a:srgbClr val="0F6FC6"/>
                        </a:buClr>
                        <a:buSzPct val="85000"/>
                        <a:buFont typeface="Wingdings 2"/>
                        <a:buChar char=""/>
                        <a:tabLst/>
                        <a:defRPr/>
                      </a:pPr>
                      <a:r>
                        <a:rPr lang="en-GB" sz="2400" kern="1200" noProof="0" dirty="0" smtClean="0">
                          <a:solidFill>
                            <a:schemeClr val="dk1"/>
                          </a:solidFill>
                          <a:latin typeface="+mn-lt"/>
                          <a:ea typeface="+mn-ea"/>
                          <a:cs typeface="+mn-cs"/>
                        </a:rPr>
                        <a:t>A birthday? (29th June 1996) - </a:t>
                      </a:r>
                      <a:r>
                        <a:rPr lang="en-GB" sz="2400" b="1" kern="1200" noProof="0" dirty="0" smtClean="0">
                          <a:solidFill>
                            <a:srgbClr val="FF0000"/>
                          </a:solidFill>
                          <a:latin typeface="+mn-lt"/>
                          <a:ea typeface="+mn-ea"/>
                          <a:cs typeface="+mn-cs"/>
                        </a:rPr>
                        <a:t>information</a:t>
                      </a:r>
                    </a:p>
                    <a:p>
                      <a:pPr marL="640080" marR="0" lvl="1" indent="-246888" algn="l" defTabSz="914400" rtl="0" eaLnBrk="1" fontAlgn="auto" latinLnBrk="0" hangingPunct="1">
                        <a:lnSpc>
                          <a:spcPct val="90000"/>
                        </a:lnSpc>
                        <a:spcBef>
                          <a:spcPct val="20000"/>
                        </a:spcBef>
                        <a:spcAft>
                          <a:spcPts val="0"/>
                        </a:spcAft>
                        <a:buClr>
                          <a:srgbClr val="0F6FC6"/>
                        </a:buClr>
                        <a:buSzPct val="85000"/>
                        <a:buFont typeface="Wingdings 2"/>
                        <a:buChar char=""/>
                        <a:tabLst/>
                        <a:defRPr/>
                      </a:pPr>
                      <a:r>
                        <a:rPr lang="en-GB" sz="2400" kern="1200" noProof="0" dirty="0" smtClean="0">
                          <a:solidFill>
                            <a:schemeClr val="dk1"/>
                          </a:solidFill>
                          <a:latin typeface="+mn-lt"/>
                          <a:ea typeface="+mn-ea"/>
                          <a:cs typeface="+mn-cs"/>
                        </a:rPr>
                        <a:t>A bank account number? - </a:t>
                      </a:r>
                      <a:r>
                        <a:rPr lang="en-GB" sz="2400" b="1" kern="1200" noProof="0" dirty="0" smtClean="0">
                          <a:solidFill>
                            <a:srgbClr val="FF0000"/>
                          </a:solidFill>
                          <a:latin typeface="+mn-lt"/>
                          <a:ea typeface="+mn-ea"/>
                          <a:cs typeface="+mn-cs"/>
                        </a:rPr>
                        <a:t>information</a:t>
                      </a:r>
                    </a:p>
                    <a:p>
                      <a:pPr marL="640080" marR="0" lvl="1" indent="-246888" algn="l" defTabSz="914400" rtl="0" eaLnBrk="1" fontAlgn="auto" latinLnBrk="0" hangingPunct="1">
                        <a:lnSpc>
                          <a:spcPct val="90000"/>
                        </a:lnSpc>
                        <a:spcBef>
                          <a:spcPct val="20000"/>
                        </a:spcBef>
                        <a:spcAft>
                          <a:spcPts val="0"/>
                        </a:spcAft>
                        <a:buClr>
                          <a:srgbClr val="0F6FC6"/>
                        </a:buClr>
                        <a:buSzPct val="85000"/>
                        <a:buFont typeface="Wingdings 2"/>
                        <a:buChar char=""/>
                        <a:tabLst/>
                        <a:defRPr/>
                      </a:pPr>
                      <a:r>
                        <a:rPr lang="en-GB" sz="2400" kern="1200" noProof="0" dirty="0" smtClean="0">
                          <a:solidFill>
                            <a:schemeClr val="dk1"/>
                          </a:solidFill>
                          <a:latin typeface="+mn-lt"/>
                          <a:ea typeface="+mn-ea"/>
                          <a:cs typeface="+mn-cs"/>
                        </a:rPr>
                        <a:t>A club membership number? - </a:t>
                      </a:r>
                      <a:r>
                        <a:rPr lang="en-GB" sz="2400" b="1" kern="1200" noProof="0" dirty="0" smtClean="0">
                          <a:solidFill>
                            <a:srgbClr val="FF0000"/>
                          </a:solidFill>
                          <a:latin typeface="+mn-lt"/>
                          <a:ea typeface="+mn-ea"/>
                          <a:cs typeface="+mn-cs"/>
                        </a:rPr>
                        <a:t>information</a:t>
                      </a:r>
                    </a:p>
                    <a:p>
                      <a:pPr marL="640080" marR="0" lvl="1" indent="-246888" algn="l" defTabSz="914400" rtl="0" eaLnBrk="1" fontAlgn="auto" latinLnBrk="0" hangingPunct="1">
                        <a:lnSpc>
                          <a:spcPct val="90000"/>
                        </a:lnSpc>
                        <a:spcBef>
                          <a:spcPct val="20000"/>
                        </a:spcBef>
                        <a:spcAft>
                          <a:spcPts val="0"/>
                        </a:spcAft>
                        <a:buClr>
                          <a:srgbClr val="0F6FC6"/>
                        </a:buClr>
                        <a:buSzPct val="85000"/>
                        <a:buFont typeface="Wingdings 2"/>
                        <a:buChar char=""/>
                        <a:tabLst/>
                        <a:defRPr/>
                      </a:pPr>
                      <a:r>
                        <a:rPr lang="en-GB" sz="2400" kern="1200" noProof="0" dirty="0" smtClean="0">
                          <a:solidFill>
                            <a:schemeClr val="dk1"/>
                          </a:solidFill>
                          <a:latin typeface="+mn-lt"/>
                          <a:ea typeface="+mn-ea"/>
                          <a:cs typeface="+mn-cs"/>
                        </a:rPr>
                        <a:t>A telephone number? – </a:t>
                      </a:r>
                      <a:r>
                        <a:rPr lang="en-GB" sz="2400" b="1" kern="1200" noProof="0" dirty="0" smtClean="0">
                          <a:solidFill>
                            <a:srgbClr val="FF0000"/>
                          </a:solidFill>
                          <a:latin typeface="+mn-lt"/>
                          <a:ea typeface="+mn-ea"/>
                          <a:cs typeface="+mn-cs"/>
                        </a:rPr>
                        <a:t>information </a:t>
                      </a:r>
                    </a:p>
                    <a:p>
                      <a:pPr marL="274320" marR="0" lvl="0" indent="-274320" algn="l" defTabSz="914400" rtl="0" eaLnBrk="1" fontAlgn="auto" latinLnBrk="0" hangingPunct="1">
                        <a:lnSpc>
                          <a:spcPct val="90000"/>
                        </a:lnSpc>
                        <a:spcBef>
                          <a:spcPct val="20000"/>
                        </a:spcBef>
                        <a:spcAft>
                          <a:spcPts val="0"/>
                        </a:spcAft>
                        <a:buClr>
                          <a:srgbClr val="0BD0D9"/>
                        </a:buClr>
                        <a:buSzPct val="95000"/>
                        <a:buFont typeface="Wingdings 2"/>
                        <a:buChar char=""/>
                        <a:tabLst/>
                        <a:defRPr/>
                      </a:pPr>
                      <a:r>
                        <a:rPr lang="en-GB" sz="2400" kern="1200" noProof="0" dirty="0" smtClean="0">
                          <a:solidFill>
                            <a:schemeClr val="dk1"/>
                          </a:solidFill>
                          <a:latin typeface="+mn-lt"/>
                          <a:ea typeface="+mn-ea"/>
                          <a:cs typeface="+mn-cs"/>
                        </a:rPr>
                        <a:t>Without processing or more information this data is meaningless.</a:t>
                      </a:r>
                      <a:endParaRPr lang="en-US" sz="2400" kern="1200" noProof="0" dirty="0" smtClean="0">
                        <a:solidFill>
                          <a:schemeClr val="dk1"/>
                        </a:solidFill>
                        <a:latin typeface="+mn-lt"/>
                        <a:ea typeface="+mn-ea"/>
                        <a:cs typeface="+mn-cs"/>
                      </a:endParaRPr>
                    </a:p>
                    <a:p>
                      <a:endParaRPr lang="en-AU" dirty="0"/>
                    </a:p>
                  </a:txBody>
                  <a:tcPr/>
                </a:tc>
                <a:extLst>
                  <a:ext uri="{0D108BD9-81ED-4DB2-BD59-A6C34878D82A}">
                    <a16:rowId xmlns:a16="http://schemas.microsoft.com/office/drawing/2014/main" val="180517410"/>
                  </a:ext>
                </a:extLst>
              </a:tr>
            </a:tbl>
          </a:graphicData>
        </a:graphic>
      </p:graphicFrame>
    </p:spTree>
    <p:extLst>
      <p:ext uri="{BB962C8B-B14F-4D97-AF65-F5344CB8AC3E}">
        <p14:creationId xmlns:p14="http://schemas.microsoft.com/office/powerpoint/2010/main" val="11691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Data vs. Information</a:t>
            </a:r>
          </a:p>
        </p:txBody>
      </p:sp>
      <p:sp>
        <p:nvSpPr>
          <p:cNvPr id="5123" name="Rectangle 3"/>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r>
              <a:rPr lang="en-US" altLang="en-US" b="1" dirty="0" smtClean="0">
                <a:solidFill>
                  <a:schemeClr val="tx2"/>
                </a:solidFill>
              </a:rPr>
              <a:t>Data</a:t>
            </a:r>
          </a:p>
          <a:p>
            <a:pPr eaLnBrk="1" hangingPunct="1">
              <a:lnSpc>
                <a:spcPct val="90000"/>
              </a:lnSpc>
            </a:pPr>
            <a:r>
              <a:rPr lang="en-US" altLang="en-US" sz="2000" dirty="0"/>
              <a:t>6.34</a:t>
            </a:r>
          </a:p>
          <a:p>
            <a:pPr eaLnBrk="1" hangingPunct="1">
              <a:lnSpc>
                <a:spcPct val="90000"/>
              </a:lnSpc>
            </a:pPr>
            <a:r>
              <a:rPr lang="en-US" altLang="en-US" sz="2000" dirty="0"/>
              <a:t>6.45</a:t>
            </a:r>
          </a:p>
          <a:p>
            <a:pPr eaLnBrk="1" hangingPunct="1">
              <a:lnSpc>
                <a:spcPct val="90000"/>
              </a:lnSpc>
            </a:pPr>
            <a:r>
              <a:rPr lang="en-US" altLang="en-US" sz="2000" dirty="0"/>
              <a:t>6.39</a:t>
            </a:r>
          </a:p>
          <a:p>
            <a:pPr eaLnBrk="1" hangingPunct="1">
              <a:lnSpc>
                <a:spcPct val="90000"/>
              </a:lnSpc>
            </a:pPr>
            <a:r>
              <a:rPr lang="en-US" altLang="en-US" sz="2000" dirty="0"/>
              <a:t>6.62</a:t>
            </a:r>
          </a:p>
          <a:p>
            <a:pPr eaLnBrk="1" hangingPunct="1">
              <a:lnSpc>
                <a:spcPct val="90000"/>
              </a:lnSpc>
            </a:pPr>
            <a:r>
              <a:rPr lang="en-US" altLang="en-US" sz="2000" dirty="0"/>
              <a:t>6.57</a:t>
            </a:r>
          </a:p>
          <a:p>
            <a:pPr eaLnBrk="1" hangingPunct="1">
              <a:lnSpc>
                <a:spcPct val="90000"/>
              </a:lnSpc>
            </a:pPr>
            <a:r>
              <a:rPr lang="en-US" altLang="en-US" sz="2000" dirty="0"/>
              <a:t>6.64</a:t>
            </a:r>
          </a:p>
          <a:p>
            <a:pPr eaLnBrk="1" hangingPunct="1">
              <a:lnSpc>
                <a:spcPct val="90000"/>
              </a:lnSpc>
            </a:pPr>
            <a:r>
              <a:rPr lang="en-US" altLang="en-US" sz="2000" dirty="0"/>
              <a:t>6.71</a:t>
            </a:r>
          </a:p>
          <a:p>
            <a:pPr eaLnBrk="1" hangingPunct="1">
              <a:lnSpc>
                <a:spcPct val="90000"/>
              </a:lnSpc>
            </a:pPr>
            <a:r>
              <a:rPr lang="en-US" altLang="en-US" sz="2000" dirty="0"/>
              <a:t>6.82</a:t>
            </a:r>
          </a:p>
          <a:p>
            <a:pPr eaLnBrk="1" hangingPunct="1">
              <a:lnSpc>
                <a:spcPct val="90000"/>
              </a:lnSpc>
            </a:pPr>
            <a:r>
              <a:rPr lang="en-US" altLang="en-US" sz="2000" dirty="0"/>
              <a:t>7.12</a:t>
            </a:r>
          </a:p>
          <a:p>
            <a:pPr eaLnBrk="1" hangingPunct="1">
              <a:lnSpc>
                <a:spcPct val="90000"/>
              </a:lnSpc>
            </a:pPr>
            <a:r>
              <a:rPr lang="en-US" altLang="en-US" sz="2000" dirty="0"/>
              <a:t>7.06</a:t>
            </a:r>
          </a:p>
          <a:p>
            <a:pPr eaLnBrk="1" hangingPunct="1">
              <a:lnSpc>
                <a:spcPct val="90000"/>
              </a:lnSpc>
              <a:buFont typeface="Wingdings" panose="05000000000000000000" pitchFamily="2" charset="2"/>
              <a:buNone/>
            </a:pPr>
            <a:endParaRPr lang="en-US" altLang="en-US" sz="2000" dirty="0"/>
          </a:p>
        </p:txBody>
      </p:sp>
      <p:graphicFrame>
        <p:nvGraphicFramePr>
          <p:cNvPr id="74756" name="Object 4"/>
          <p:cNvGraphicFramePr>
            <a:graphicFrameLocks noGrp="1" noChangeAspect="1"/>
          </p:cNvGraphicFramePr>
          <p:nvPr>
            <p:ph type="chart" sz="half" idx="2"/>
          </p:nvPr>
        </p:nvGraphicFramePr>
        <p:xfrm>
          <a:off x="5253038" y="2251076"/>
          <a:ext cx="5413375" cy="4606925"/>
        </p:xfrm>
        <a:graphic>
          <a:graphicData uri="http://schemas.openxmlformats.org/presentationml/2006/ole">
            <mc:AlternateContent xmlns:mc="http://schemas.openxmlformats.org/markup-compatibility/2006">
              <mc:Choice xmlns:v="urn:schemas-microsoft-com:vml" Requires="v">
                <p:oleObj spid="_x0000_s1081" name="Chart" r:id="rId3" imgW="3258017" imgH="2772143" progId="Excel.Chart.8">
                  <p:embed/>
                </p:oleObj>
              </mc:Choice>
              <mc:Fallback>
                <p:oleObj name="Chart" r:id="rId3" imgW="3258017" imgH="2772143" progId="Excel.Chart.8">
                  <p:embed/>
                  <p:pic>
                    <p:nvPicPr>
                      <p:cNvPr id="74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038" y="2251076"/>
                        <a:ext cx="5413375" cy="460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5" name="Text Box 5"/>
          <p:cNvSpPr txBox="1">
            <a:spLocks noChangeArrowheads="1"/>
          </p:cNvSpPr>
          <p:nvPr/>
        </p:nvSpPr>
        <p:spPr bwMode="auto">
          <a:xfrm>
            <a:off x="5332412" y="18288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3200" b="1" dirty="0">
                <a:solidFill>
                  <a:srgbClr val="FFCC00"/>
                </a:solidFill>
                <a:latin typeface="Arial" panose="020B0604020202020204" pitchFamily="34" charset="0"/>
              </a:rPr>
              <a:t>Information</a:t>
            </a:r>
          </a:p>
        </p:txBody>
      </p:sp>
    </p:spTree>
    <p:extLst>
      <p:ext uri="{BB962C8B-B14F-4D97-AF65-F5344CB8AC3E}">
        <p14:creationId xmlns:p14="http://schemas.microsoft.com/office/powerpoint/2010/main" val="1056339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47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39912" y="782639"/>
            <a:ext cx="8637588" cy="701675"/>
          </a:xfrm>
        </p:spPr>
        <p:txBody>
          <a:bodyPr/>
          <a:lstStyle/>
          <a:p>
            <a:pPr eaLnBrk="1" hangingPunct="1"/>
            <a:r>
              <a:rPr lang="en-US" altLang="en-US" sz="4000" dirty="0"/>
              <a:t>Data </a:t>
            </a:r>
            <a:r>
              <a:rPr lang="en-US" altLang="en-US" sz="4000" dirty="0">
                <a:sym typeface="Wingdings" panose="05000000000000000000" pitchFamily="2" charset="2"/>
              </a:rPr>
              <a:t> Information </a:t>
            </a:r>
            <a:endParaRPr lang="en-US" altLang="en-US" sz="4000" dirty="0"/>
          </a:p>
        </p:txBody>
      </p:sp>
      <p:sp>
        <p:nvSpPr>
          <p:cNvPr id="6147" name="Text Box 7"/>
          <p:cNvSpPr txBox="1">
            <a:spLocks noChangeArrowheads="1"/>
          </p:cNvSpPr>
          <p:nvPr/>
        </p:nvSpPr>
        <p:spPr bwMode="auto">
          <a:xfrm>
            <a:off x="3351212" y="1752600"/>
            <a:ext cx="5715000" cy="457200"/>
          </a:xfrm>
          <a:prstGeom prst="rect">
            <a:avLst/>
          </a:prstGeom>
          <a:solidFill>
            <a:schemeClr val="tx1"/>
          </a:solidFill>
          <a:ln>
            <a:noFill/>
          </a:ln>
          <a:effectLst/>
          <a:extLst>
            <a:ext uri="{91240B29-F687-4F45-9708-019B960494DF}">
              <a14:hiddenLine xmlns:a14="http://schemas.microsoft.com/office/drawing/2010/main" w="381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b="1">
                <a:solidFill>
                  <a:srgbClr val="000000"/>
                </a:solidFill>
              </a:rPr>
              <a:t>Data</a:t>
            </a:r>
          </a:p>
        </p:txBody>
      </p:sp>
      <p:sp>
        <p:nvSpPr>
          <p:cNvPr id="6148" name="Text Box 8"/>
          <p:cNvSpPr txBox="1">
            <a:spLocks noChangeArrowheads="1"/>
          </p:cNvSpPr>
          <p:nvPr/>
        </p:nvSpPr>
        <p:spPr bwMode="auto">
          <a:xfrm>
            <a:off x="3275012" y="6019800"/>
            <a:ext cx="5715000" cy="457200"/>
          </a:xfrm>
          <a:prstGeom prst="rect">
            <a:avLst/>
          </a:prstGeom>
          <a:solidFill>
            <a:schemeClr val="tx1"/>
          </a:solidFill>
          <a:ln>
            <a:noFill/>
          </a:ln>
          <a:effectLst/>
          <a:extLst>
            <a:ext uri="{91240B29-F687-4F45-9708-019B960494DF}">
              <a14:hiddenLine xmlns:a14="http://schemas.microsoft.com/office/drawing/2010/main" w="38100" cap="sq" algn="ctr">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b="1">
                <a:solidFill>
                  <a:srgbClr val="000000"/>
                </a:solidFill>
              </a:rPr>
              <a:t>Information</a:t>
            </a:r>
          </a:p>
        </p:txBody>
      </p:sp>
      <p:sp>
        <p:nvSpPr>
          <p:cNvPr id="6149" name="Text Box 9"/>
          <p:cNvSpPr txBox="1">
            <a:spLocks noChangeArrowheads="1"/>
          </p:cNvSpPr>
          <p:nvPr/>
        </p:nvSpPr>
        <p:spPr bwMode="auto">
          <a:xfrm>
            <a:off x="3275012" y="2514600"/>
            <a:ext cx="5715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a:solidFill>
                  <a:srgbClr val="FFFFCC"/>
                </a:solidFill>
              </a:rPr>
              <a:t>Summarizing the data</a:t>
            </a:r>
          </a:p>
          <a:p>
            <a:pPr algn="ctr" eaLnBrk="1" fontAlgn="base" hangingPunct="1">
              <a:spcBef>
                <a:spcPct val="50000"/>
              </a:spcBef>
              <a:spcAft>
                <a:spcPct val="0"/>
              </a:spcAft>
            </a:pPr>
            <a:r>
              <a:rPr lang="en-US" altLang="en-US">
                <a:solidFill>
                  <a:srgbClr val="FFFFCC"/>
                </a:solidFill>
              </a:rPr>
              <a:t>Averaging the data</a:t>
            </a:r>
          </a:p>
          <a:p>
            <a:pPr algn="ctr" eaLnBrk="1" fontAlgn="base" hangingPunct="1">
              <a:spcBef>
                <a:spcPct val="50000"/>
              </a:spcBef>
              <a:spcAft>
                <a:spcPct val="0"/>
              </a:spcAft>
            </a:pPr>
            <a:r>
              <a:rPr lang="en-US" altLang="en-US">
                <a:solidFill>
                  <a:srgbClr val="FFFFCC"/>
                </a:solidFill>
              </a:rPr>
              <a:t>Selecting part of the data</a:t>
            </a:r>
          </a:p>
          <a:p>
            <a:pPr algn="ctr" eaLnBrk="1" fontAlgn="base" hangingPunct="1">
              <a:spcBef>
                <a:spcPct val="50000"/>
              </a:spcBef>
              <a:spcAft>
                <a:spcPct val="0"/>
              </a:spcAft>
            </a:pPr>
            <a:r>
              <a:rPr lang="en-US" altLang="en-US">
                <a:solidFill>
                  <a:srgbClr val="FFFFCC"/>
                </a:solidFill>
              </a:rPr>
              <a:t>Graphing the data</a:t>
            </a:r>
          </a:p>
          <a:p>
            <a:pPr algn="ctr" eaLnBrk="1" fontAlgn="base" hangingPunct="1">
              <a:spcBef>
                <a:spcPct val="50000"/>
              </a:spcBef>
              <a:spcAft>
                <a:spcPct val="0"/>
              </a:spcAft>
            </a:pPr>
            <a:r>
              <a:rPr lang="en-US" altLang="en-US">
                <a:solidFill>
                  <a:srgbClr val="FFFFCC"/>
                </a:solidFill>
              </a:rPr>
              <a:t>Adding context</a:t>
            </a:r>
          </a:p>
          <a:p>
            <a:pPr algn="ctr" eaLnBrk="1" fontAlgn="base" hangingPunct="1">
              <a:spcBef>
                <a:spcPct val="50000"/>
              </a:spcBef>
              <a:spcAft>
                <a:spcPct val="0"/>
              </a:spcAft>
            </a:pPr>
            <a:r>
              <a:rPr lang="en-US" altLang="en-US">
                <a:solidFill>
                  <a:srgbClr val="FFFFCC"/>
                </a:solidFill>
              </a:rPr>
              <a:t>Adding value</a:t>
            </a:r>
          </a:p>
        </p:txBody>
      </p:sp>
      <p:sp>
        <p:nvSpPr>
          <p:cNvPr id="6150" name="Line 10"/>
          <p:cNvSpPr>
            <a:spLocks noChangeShapeType="1"/>
          </p:cNvSpPr>
          <p:nvPr/>
        </p:nvSpPr>
        <p:spPr bwMode="auto">
          <a:xfrm>
            <a:off x="3732212" y="2286000"/>
            <a:ext cx="0" cy="3657600"/>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en-AU" sz="2400">
              <a:solidFill>
                <a:srgbClr val="FFFFCC"/>
              </a:solidFill>
              <a:latin typeface="Times New Roman" panose="02020603050405020304" pitchFamily="18" charset="0"/>
            </a:endParaRPr>
          </a:p>
        </p:txBody>
      </p:sp>
      <p:sp>
        <p:nvSpPr>
          <p:cNvPr id="6151" name="Line 11"/>
          <p:cNvSpPr>
            <a:spLocks noChangeShapeType="1"/>
          </p:cNvSpPr>
          <p:nvPr/>
        </p:nvSpPr>
        <p:spPr bwMode="auto">
          <a:xfrm>
            <a:off x="8380412" y="2286000"/>
            <a:ext cx="0" cy="3505200"/>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en-AU" sz="2400">
              <a:solidFill>
                <a:srgbClr val="FFFFCC"/>
              </a:solidFill>
              <a:latin typeface="Times New Roman" panose="02020603050405020304" pitchFamily="18" charset="0"/>
            </a:endParaRPr>
          </a:p>
        </p:txBody>
      </p:sp>
    </p:spTree>
    <p:extLst>
      <p:ext uri="{BB962C8B-B14F-4D97-AF65-F5344CB8AC3E}">
        <p14:creationId xmlns:p14="http://schemas.microsoft.com/office/powerpoint/2010/main" val="2286756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Data Processing</a:t>
            </a:r>
          </a:p>
        </p:txBody>
      </p:sp>
      <p:sp>
        <p:nvSpPr>
          <p:cNvPr id="11267" name="Rectangle 3"/>
          <p:cNvSpPr>
            <a:spLocks noGrp="1" noChangeArrowheads="1"/>
          </p:cNvSpPr>
          <p:nvPr>
            <p:ph type="body" idx="1"/>
          </p:nvPr>
        </p:nvSpPr>
        <p:spPr>
          <a:xfrm>
            <a:off x="1799430" y="2132856"/>
            <a:ext cx="8208963" cy="3963144"/>
          </a:xfrm>
        </p:spPr>
        <p:txBody>
          <a:bodyPr/>
          <a:lstStyle/>
          <a:p>
            <a:pPr eaLnBrk="1" hangingPunct="1"/>
            <a:endParaRPr lang="en-US" altLang="en-US" dirty="0" smtClean="0"/>
          </a:p>
          <a:p>
            <a:pPr eaLnBrk="1" hangingPunct="1"/>
            <a:endParaRPr lang="en-US" altLang="en-US" dirty="0"/>
          </a:p>
          <a:p>
            <a:pPr eaLnBrk="1" hangingPunct="1"/>
            <a:r>
              <a:rPr lang="en-US" altLang="en-US" dirty="0" smtClean="0"/>
              <a:t>Typically processing helps transform data into information.</a:t>
            </a:r>
          </a:p>
        </p:txBody>
      </p:sp>
      <p:sp>
        <p:nvSpPr>
          <p:cNvPr id="11268" name="Text Box 4"/>
          <p:cNvSpPr txBox="1">
            <a:spLocks noChangeArrowheads="1"/>
          </p:cNvSpPr>
          <p:nvPr/>
        </p:nvSpPr>
        <p:spPr bwMode="auto">
          <a:xfrm>
            <a:off x="2360612" y="4724401"/>
            <a:ext cx="2057400" cy="584775"/>
          </a:xfrm>
          <a:prstGeom prst="rect">
            <a:avLst/>
          </a:prstGeom>
          <a:solidFill>
            <a:schemeClr val="tx1"/>
          </a:solidFill>
          <a:ln w="38100" cap="sq">
            <a:solidFill>
              <a:schemeClr val="bg2"/>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a:solidFill>
                  <a:srgbClr val="000000"/>
                </a:solidFill>
              </a:rPr>
              <a:t>Input</a:t>
            </a:r>
          </a:p>
        </p:txBody>
      </p:sp>
      <p:sp>
        <p:nvSpPr>
          <p:cNvPr id="11269" name="Text Box 5"/>
          <p:cNvSpPr txBox="1">
            <a:spLocks noChangeArrowheads="1"/>
          </p:cNvSpPr>
          <p:nvPr/>
        </p:nvSpPr>
        <p:spPr bwMode="auto">
          <a:xfrm>
            <a:off x="7313612" y="4724401"/>
            <a:ext cx="2057400" cy="584775"/>
          </a:xfrm>
          <a:prstGeom prst="rect">
            <a:avLst/>
          </a:prstGeom>
          <a:solidFill>
            <a:schemeClr val="tx1"/>
          </a:solidFill>
          <a:ln w="38100" cap="sq">
            <a:solidFill>
              <a:schemeClr val="bg2"/>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a:solidFill>
                  <a:srgbClr val="000000"/>
                </a:solidFill>
              </a:rPr>
              <a:t>Output</a:t>
            </a:r>
          </a:p>
        </p:txBody>
      </p:sp>
      <p:sp>
        <p:nvSpPr>
          <p:cNvPr id="11270" name="Line 6"/>
          <p:cNvSpPr>
            <a:spLocks noChangeShapeType="1"/>
          </p:cNvSpPr>
          <p:nvPr/>
        </p:nvSpPr>
        <p:spPr bwMode="auto">
          <a:xfrm>
            <a:off x="4418012" y="5029200"/>
            <a:ext cx="2819400" cy="0"/>
          </a:xfrm>
          <a:prstGeom prst="line">
            <a:avLst/>
          </a:prstGeom>
          <a:noFill/>
          <a:ln w="635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en-AU" sz="2400">
              <a:solidFill>
                <a:srgbClr val="FFFFCC"/>
              </a:solidFill>
              <a:latin typeface="Times New Roman" panose="02020603050405020304" pitchFamily="18" charset="0"/>
            </a:endParaRPr>
          </a:p>
        </p:txBody>
      </p:sp>
      <p:sp>
        <p:nvSpPr>
          <p:cNvPr id="11271" name="Text Box 7"/>
          <p:cNvSpPr txBox="1">
            <a:spLocks noChangeArrowheads="1"/>
          </p:cNvSpPr>
          <p:nvPr/>
        </p:nvSpPr>
        <p:spPr bwMode="auto">
          <a:xfrm>
            <a:off x="4799012" y="5181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a:solidFill>
                  <a:srgbClr val="FFFFCC"/>
                </a:solidFill>
              </a:rPr>
              <a:t>Processing</a:t>
            </a:r>
          </a:p>
        </p:txBody>
      </p:sp>
      <p:sp>
        <p:nvSpPr>
          <p:cNvPr id="11272" name="Text Box 8"/>
          <p:cNvSpPr txBox="1">
            <a:spLocks noChangeArrowheads="1"/>
          </p:cNvSpPr>
          <p:nvPr/>
        </p:nvSpPr>
        <p:spPr bwMode="auto">
          <a:xfrm>
            <a:off x="2360612" y="5410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a:solidFill>
                  <a:srgbClr val="FFFFCC"/>
                </a:solidFill>
              </a:rPr>
              <a:t>Raw Data</a:t>
            </a:r>
          </a:p>
        </p:txBody>
      </p:sp>
      <p:sp>
        <p:nvSpPr>
          <p:cNvPr id="11273" name="Text Box 9"/>
          <p:cNvSpPr txBox="1">
            <a:spLocks noChangeArrowheads="1"/>
          </p:cNvSpPr>
          <p:nvPr/>
        </p:nvSpPr>
        <p:spPr bwMode="auto">
          <a:xfrm>
            <a:off x="7313612" y="5486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a:solidFill>
                  <a:srgbClr val="FFFFCC"/>
                </a:solidFill>
              </a:rPr>
              <a:t>Information</a:t>
            </a:r>
          </a:p>
        </p:txBody>
      </p:sp>
    </p:spTree>
    <p:extLst>
      <p:ext uri="{BB962C8B-B14F-4D97-AF65-F5344CB8AC3E}">
        <p14:creationId xmlns:p14="http://schemas.microsoft.com/office/powerpoint/2010/main" val="1612576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Processing</a:t>
            </a:r>
          </a:p>
        </p:txBody>
      </p:sp>
      <p:sp>
        <p:nvSpPr>
          <p:cNvPr id="12291" name="Rectangle 3"/>
          <p:cNvSpPr>
            <a:spLocks noGrp="1" noChangeArrowheads="1"/>
          </p:cNvSpPr>
          <p:nvPr>
            <p:ph type="body" idx="1"/>
          </p:nvPr>
        </p:nvSpPr>
        <p:spPr/>
        <p:txBody>
          <a:bodyPr/>
          <a:lstStyle/>
          <a:p>
            <a:pPr eaLnBrk="1" hangingPunct="1"/>
            <a:r>
              <a:rPr lang="en-US" altLang="en-US" smtClean="0"/>
              <a:t>Summarizing</a:t>
            </a:r>
          </a:p>
          <a:p>
            <a:pPr eaLnBrk="1" hangingPunct="1"/>
            <a:r>
              <a:rPr lang="en-US" altLang="en-US" smtClean="0"/>
              <a:t>Computing Averages</a:t>
            </a:r>
          </a:p>
          <a:p>
            <a:pPr eaLnBrk="1" hangingPunct="1"/>
            <a:r>
              <a:rPr lang="en-US" altLang="en-US" smtClean="0"/>
              <a:t>Graphing</a:t>
            </a:r>
          </a:p>
          <a:p>
            <a:pPr eaLnBrk="1" hangingPunct="1"/>
            <a:r>
              <a:rPr lang="en-US" altLang="en-US" smtClean="0"/>
              <a:t>Creating Charts</a:t>
            </a:r>
          </a:p>
          <a:p>
            <a:pPr eaLnBrk="1" hangingPunct="1"/>
            <a:r>
              <a:rPr lang="en-US" altLang="en-US" smtClean="0"/>
              <a:t>Visualizing Data</a:t>
            </a:r>
          </a:p>
          <a:p>
            <a:pPr eaLnBrk="1" hangingPunct="1">
              <a:buFont typeface="Wingdings" panose="05000000000000000000" pitchFamily="2" charset="2"/>
              <a:buNone/>
            </a:pPr>
            <a:endParaRPr lang="en-US" altLang="en-US" smtClean="0"/>
          </a:p>
        </p:txBody>
      </p:sp>
    </p:spTree>
    <p:extLst>
      <p:ext uri="{BB962C8B-B14F-4D97-AF65-F5344CB8AC3E}">
        <p14:creationId xmlns:p14="http://schemas.microsoft.com/office/powerpoint/2010/main" val="694197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0947478"/>
              </p:ext>
            </p:extLst>
          </p:nvPr>
        </p:nvGraphicFramePr>
        <p:xfrm>
          <a:off x="333772" y="228603"/>
          <a:ext cx="11521280" cy="6383178"/>
        </p:xfrm>
        <a:graphic>
          <a:graphicData uri="http://schemas.openxmlformats.org/drawingml/2006/table">
            <a:tbl>
              <a:tblPr>
                <a:tableStyleId>{5C22544A-7EE6-4342-B048-85BDC9FD1C3A}</a:tableStyleId>
              </a:tblPr>
              <a:tblGrid>
                <a:gridCol w="5760640">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344107">
                <a:tc>
                  <a:txBody>
                    <a:bodyPr/>
                    <a:lstStyle/>
                    <a:p>
                      <a:pPr algn="l" fontAlgn="ctr"/>
                      <a:r>
                        <a:rPr lang="en-AU" sz="1800" u="none" strike="noStrike" dirty="0">
                          <a:effectLst/>
                        </a:rPr>
                        <a:t>            DATA</a:t>
                      </a:r>
                      <a:endParaRPr lang="en-AU" sz="1800" b="1" i="0" u="none" strike="noStrike" dirty="0">
                        <a:solidFill>
                          <a:srgbClr val="000000"/>
                        </a:solidFill>
                        <a:effectLst/>
                        <a:latin typeface="Arial" panose="020B0604020202020204" pitchFamily="34" charset="0"/>
                      </a:endParaRPr>
                    </a:p>
                  </a:txBody>
                  <a:tcPr marL="9419" marR="9419" marT="9419" marB="0" anchor="ctr"/>
                </a:tc>
                <a:tc>
                  <a:txBody>
                    <a:bodyPr/>
                    <a:lstStyle/>
                    <a:p>
                      <a:pPr algn="l" fontAlgn="ctr"/>
                      <a:r>
                        <a:rPr lang="en-AU" sz="1800" u="none" strike="noStrike">
                          <a:effectLst/>
                        </a:rPr>
                        <a:t>       INFORMATION </a:t>
                      </a:r>
                      <a:endParaRPr lang="en-AU" sz="1800" b="1" i="0" u="none" strike="noStrike">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0"/>
                  </a:ext>
                </a:extLst>
              </a:tr>
              <a:tr h="344107">
                <a:tc>
                  <a:txBody>
                    <a:bodyPr/>
                    <a:lstStyle/>
                    <a:p>
                      <a:pPr algn="just" fontAlgn="ctr"/>
                      <a:r>
                        <a:rPr lang="en-AU" sz="1800" u="none" strike="noStrike" dirty="0">
                          <a:effectLst/>
                        </a:rPr>
                        <a:t>Data is collection of raw facts and figures.</a:t>
                      </a:r>
                      <a:endParaRPr lang="en-AU" sz="1800" b="0" i="0" u="none" strike="noStrike" dirty="0">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a:effectLst/>
                        </a:rPr>
                        <a:t>Information is processed data.</a:t>
                      </a:r>
                      <a:endParaRPr lang="en-AU" sz="1800" b="0" i="0" u="none" strike="noStrike">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1"/>
                  </a:ext>
                </a:extLst>
              </a:tr>
              <a:tr h="344107">
                <a:tc>
                  <a:txBody>
                    <a:bodyPr/>
                    <a:lstStyle/>
                    <a:p>
                      <a:pPr algn="just" fontAlgn="ctr"/>
                      <a:r>
                        <a:rPr lang="en-AU" sz="1800" u="none" strike="noStrike" dirty="0">
                          <a:effectLst/>
                        </a:rPr>
                        <a:t>Data is unarranged and unorganized..</a:t>
                      </a:r>
                      <a:endParaRPr lang="en-AU" sz="1800" b="0" i="0" u="none" strike="noStrike" dirty="0">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a:effectLst/>
                        </a:rPr>
                        <a:t>Information is arranged and organized..</a:t>
                      </a:r>
                      <a:endParaRPr lang="en-AU" sz="1800" b="0" i="0" u="none" strike="noStrike">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2"/>
                  </a:ext>
                </a:extLst>
              </a:tr>
              <a:tr h="344107">
                <a:tc>
                  <a:txBody>
                    <a:bodyPr/>
                    <a:lstStyle/>
                    <a:p>
                      <a:pPr algn="l" fontAlgn="t"/>
                      <a:r>
                        <a:rPr lang="en-AU" sz="1800" u="none" strike="noStrike" dirty="0">
                          <a:effectLst/>
                        </a:rPr>
                        <a:t>Data is un-meaningful.</a:t>
                      </a:r>
                      <a:endParaRPr lang="en-AU" sz="1800" b="0" i="0" u="none" strike="noStrike" dirty="0">
                        <a:solidFill>
                          <a:srgbClr val="000000"/>
                        </a:solidFill>
                        <a:effectLst/>
                        <a:latin typeface="Arial" panose="020B0604020202020204" pitchFamily="34" charset="0"/>
                      </a:endParaRPr>
                    </a:p>
                  </a:txBody>
                  <a:tcPr marL="9419" marR="9419" marT="9419" marB="0"/>
                </a:tc>
                <a:tc>
                  <a:txBody>
                    <a:bodyPr/>
                    <a:lstStyle/>
                    <a:p>
                      <a:pPr algn="l" fontAlgn="t"/>
                      <a:r>
                        <a:rPr lang="en-AU" sz="1800" u="none" strike="noStrike">
                          <a:effectLst/>
                        </a:rPr>
                        <a:t>Information is meaningful.</a:t>
                      </a:r>
                      <a:endParaRPr lang="en-AU" sz="1800" b="0" i="0" u="none" strike="noStrike">
                        <a:solidFill>
                          <a:srgbClr val="000000"/>
                        </a:solidFill>
                        <a:effectLst/>
                        <a:latin typeface="Arial" panose="020B0604020202020204" pitchFamily="34" charset="0"/>
                      </a:endParaRPr>
                    </a:p>
                  </a:txBody>
                  <a:tcPr marL="9419" marR="9419" marT="9419" marB="0"/>
                </a:tc>
                <a:extLst>
                  <a:ext uri="{0D108BD9-81ED-4DB2-BD59-A6C34878D82A}">
                    <a16:rowId xmlns:a16="http://schemas.microsoft.com/office/drawing/2014/main" val="10003"/>
                  </a:ext>
                </a:extLst>
              </a:tr>
              <a:tr h="344107">
                <a:tc>
                  <a:txBody>
                    <a:bodyPr/>
                    <a:lstStyle/>
                    <a:p>
                      <a:pPr algn="just" fontAlgn="ctr"/>
                      <a:r>
                        <a:rPr lang="en-AU" sz="1800" u="none" strike="noStrike">
                          <a:effectLst/>
                        </a:rPr>
                        <a:t>Data is input.</a:t>
                      </a:r>
                      <a:endParaRPr lang="en-AU" sz="1800" b="0" i="0" u="none" strike="noStrike">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Information is out put.</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4"/>
                  </a:ext>
                </a:extLst>
              </a:tr>
              <a:tr h="344107">
                <a:tc>
                  <a:txBody>
                    <a:bodyPr/>
                    <a:lstStyle/>
                    <a:p>
                      <a:pPr algn="just" fontAlgn="ctr"/>
                      <a:r>
                        <a:rPr lang="en-AU" sz="1800" u="none" strike="noStrike">
                          <a:effectLst/>
                        </a:rPr>
                        <a:t>Data is used less frequently.</a:t>
                      </a:r>
                      <a:endParaRPr lang="en-AU" sz="1800" b="0" i="0" u="none" strike="noStrike">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Information is used frequently.</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5"/>
                  </a:ext>
                </a:extLst>
              </a:tr>
              <a:tr h="653802">
                <a:tc>
                  <a:txBody>
                    <a:bodyPr/>
                    <a:lstStyle/>
                    <a:p>
                      <a:pPr algn="just" fontAlgn="t"/>
                      <a:r>
                        <a:rPr lang="en-AU" sz="1800" u="none" strike="noStrike">
                          <a:effectLst/>
                        </a:rPr>
                        <a:t>Data represents facts before processing.</a:t>
                      </a:r>
                      <a:endParaRPr lang="en-AU" sz="1800" b="0" i="0" u="none" strike="noStrike">
                        <a:solidFill>
                          <a:srgbClr val="000000"/>
                        </a:solidFill>
                        <a:effectLst/>
                        <a:latin typeface="Arial" panose="020B0604020202020204" pitchFamily="34" charset="0"/>
                      </a:endParaRPr>
                    </a:p>
                  </a:txBody>
                  <a:tcPr marL="9419" marR="9419" marT="9419" marB="0"/>
                </a:tc>
                <a:tc>
                  <a:txBody>
                    <a:bodyPr/>
                    <a:lstStyle/>
                    <a:p>
                      <a:pPr algn="just" fontAlgn="ctr"/>
                      <a:r>
                        <a:rPr lang="en-AU" sz="1800" u="none" strike="noStrike" dirty="0">
                          <a:effectLst/>
                        </a:rPr>
                        <a:t>Information represents results (obtained after processing).</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6"/>
                  </a:ext>
                </a:extLst>
              </a:tr>
              <a:tr h="344107">
                <a:tc>
                  <a:txBody>
                    <a:bodyPr/>
                    <a:lstStyle/>
                    <a:p>
                      <a:pPr algn="just" fontAlgn="ctr"/>
                      <a:r>
                        <a:rPr lang="en-AU" sz="1800" u="none" strike="noStrike" dirty="0">
                          <a:effectLst/>
                        </a:rPr>
                        <a:t>Data is not helpful in decision-making.</a:t>
                      </a:r>
                      <a:endParaRPr lang="en-AU" sz="1800" b="0" i="0" u="none" strike="noStrike" dirty="0">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Information is helpful in decision-making.</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7"/>
                  </a:ext>
                </a:extLst>
              </a:tr>
              <a:tr h="344107">
                <a:tc>
                  <a:txBody>
                    <a:bodyPr/>
                    <a:lstStyle/>
                    <a:p>
                      <a:pPr algn="just" fontAlgn="ctr"/>
                      <a:r>
                        <a:rPr lang="en-AU" sz="1800" u="none" strike="noStrike">
                          <a:effectLst/>
                        </a:rPr>
                        <a:t>Data is raw material for information.</a:t>
                      </a:r>
                      <a:endParaRPr lang="en-AU" sz="1800" b="0" i="0" u="none" strike="noStrike">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Information is the final product of data.</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8"/>
                  </a:ext>
                </a:extLst>
              </a:tr>
              <a:tr h="344107">
                <a:tc>
                  <a:txBody>
                    <a:bodyPr/>
                    <a:lstStyle/>
                    <a:p>
                      <a:pPr algn="just" fontAlgn="ctr"/>
                      <a:r>
                        <a:rPr lang="en-AU" sz="1800" u="none" strike="noStrike">
                          <a:effectLst/>
                        </a:rPr>
                        <a:t>Data are unprocessed records</a:t>
                      </a:r>
                      <a:endParaRPr lang="en-AU" sz="1800" b="0" i="0" u="none" strike="noStrike">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Information contains processed records</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09"/>
                  </a:ext>
                </a:extLst>
              </a:tr>
              <a:tr h="344107">
                <a:tc>
                  <a:txBody>
                    <a:bodyPr/>
                    <a:lstStyle/>
                    <a:p>
                      <a:pPr algn="just" fontAlgn="ctr"/>
                      <a:r>
                        <a:rPr lang="en-AU" sz="1800" u="none" strike="noStrike">
                          <a:effectLst/>
                        </a:rPr>
                        <a:t>Data is in large amounts</a:t>
                      </a:r>
                      <a:endParaRPr lang="en-AU" sz="1800" b="0" i="0" u="none" strike="noStrike">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Information is in small amounts</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10"/>
                  </a:ext>
                </a:extLst>
              </a:tr>
              <a:tr h="653802">
                <a:tc>
                  <a:txBody>
                    <a:bodyPr/>
                    <a:lstStyle/>
                    <a:p>
                      <a:pPr algn="just" fontAlgn="t"/>
                      <a:r>
                        <a:rPr lang="en-AU" sz="1800" u="none" strike="noStrike">
                          <a:effectLst/>
                        </a:rPr>
                        <a:t>If data is lost, it is very difficult (or even impossible in some situations) to re collect.</a:t>
                      </a:r>
                      <a:endParaRPr lang="en-AU" sz="1800" b="0" i="0" u="none" strike="noStrike">
                        <a:solidFill>
                          <a:srgbClr val="000000"/>
                        </a:solidFill>
                        <a:effectLst/>
                        <a:latin typeface="Arial" panose="020B0604020202020204" pitchFamily="34" charset="0"/>
                      </a:endParaRPr>
                    </a:p>
                  </a:txBody>
                  <a:tcPr marL="9419" marR="9419" marT="9419" marB="0"/>
                </a:tc>
                <a:tc>
                  <a:txBody>
                    <a:bodyPr/>
                    <a:lstStyle/>
                    <a:p>
                      <a:pPr algn="just" fontAlgn="t"/>
                      <a:r>
                        <a:rPr lang="en-AU" sz="1800" u="none" strike="noStrike" dirty="0">
                          <a:effectLst/>
                        </a:rPr>
                        <a:t>If information is lost, it is easily derived from stored data, again.</a:t>
                      </a:r>
                      <a:endParaRPr lang="en-AU" sz="1800" b="0" i="0" u="none" strike="noStrike" dirty="0">
                        <a:solidFill>
                          <a:srgbClr val="000000"/>
                        </a:solidFill>
                        <a:effectLst/>
                        <a:latin typeface="Arial" panose="020B0604020202020204" pitchFamily="34" charset="0"/>
                      </a:endParaRPr>
                    </a:p>
                  </a:txBody>
                  <a:tcPr marL="9419" marR="9419" marT="9419" marB="0"/>
                </a:tc>
                <a:extLst>
                  <a:ext uri="{0D108BD9-81ED-4DB2-BD59-A6C34878D82A}">
                    <a16:rowId xmlns:a16="http://schemas.microsoft.com/office/drawing/2014/main" val="10011"/>
                  </a:ext>
                </a:extLst>
              </a:tr>
              <a:tr h="653802">
                <a:tc>
                  <a:txBody>
                    <a:bodyPr/>
                    <a:lstStyle/>
                    <a:p>
                      <a:pPr algn="just" fontAlgn="ctr"/>
                      <a:r>
                        <a:rPr lang="en-AU" sz="1800" u="none" strike="noStrike" dirty="0">
                          <a:effectLst/>
                        </a:rPr>
                        <a:t>Data is the asset of an organization and is not available for sale to public.</a:t>
                      </a:r>
                      <a:endParaRPr lang="en-AU" sz="1800" b="0" i="0" u="none" strike="noStrike" dirty="0">
                        <a:solidFill>
                          <a:srgbClr val="000000"/>
                        </a:solidFill>
                        <a:effectLst/>
                        <a:latin typeface="Arial" panose="020B0604020202020204" pitchFamily="34" charset="0"/>
                      </a:endParaRPr>
                    </a:p>
                  </a:txBody>
                  <a:tcPr marL="9419" marR="9419" marT="9419" marB="0" anchor="ctr"/>
                </a:tc>
                <a:tc>
                  <a:txBody>
                    <a:bodyPr/>
                    <a:lstStyle/>
                    <a:p>
                      <a:pPr algn="just" fontAlgn="ctr"/>
                      <a:r>
                        <a:rPr lang="en-AU" sz="1800" u="none" strike="noStrike" dirty="0">
                          <a:effectLst/>
                        </a:rPr>
                        <a:t>Normally, information is available for sale to general public.</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13"/>
                  </a:ext>
                </a:extLst>
              </a:tr>
              <a:tr h="980702">
                <a:tc>
                  <a:txBody>
                    <a:bodyPr/>
                    <a:lstStyle/>
                    <a:p>
                      <a:pPr algn="just" fontAlgn="ctr"/>
                      <a:r>
                        <a:rPr lang="en-AU" sz="1800" u="none" strike="noStrike">
                          <a:effectLst/>
                        </a:rPr>
                        <a:t>Data depends upon the sources for collecting data, the collection methods adopted and the people who will collect data.</a:t>
                      </a:r>
                      <a:endParaRPr lang="en-AU" sz="1800" b="0" i="0" u="none" strike="noStrike">
                        <a:solidFill>
                          <a:srgbClr val="000000"/>
                        </a:solidFill>
                        <a:effectLst/>
                        <a:latin typeface="Arial" panose="020B0604020202020204" pitchFamily="34" charset="0"/>
                      </a:endParaRPr>
                    </a:p>
                  </a:txBody>
                  <a:tcPr marL="9419" marR="9419" marT="9419" marB="0" anchor="ctr"/>
                </a:tc>
                <a:tc>
                  <a:txBody>
                    <a:bodyPr/>
                    <a:lstStyle/>
                    <a:p>
                      <a:pPr algn="l" fontAlgn="ctr"/>
                      <a:r>
                        <a:rPr lang="en-AU" sz="1800" u="none" strike="noStrike" dirty="0">
                          <a:effectLst/>
                        </a:rPr>
                        <a:t>Information depends upon data.</a:t>
                      </a:r>
                      <a:endParaRPr lang="en-AU" sz="1800" b="0" i="0" u="none" strike="noStrike" dirty="0">
                        <a:solidFill>
                          <a:srgbClr val="000000"/>
                        </a:solidFill>
                        <a:effectLst/>
                        <a:latin typeface="Arial" panose="020B0604020202020204" pitchFamily="34" charset="0"/>
                      </a:endParaRPr>
                    </a:p>
                  </a:txBody>
                  <a:tcPr marL="9419" marR="9419" marT="9419" marB="0" anchor="ctr"/>
                </a:tc>
                <a:extLst>
                  <a:ext uri="{0D108BD9-81ED-4DB2-BD59-A6C34878D82A}">
                    <a16:rowId xmlns:a16="http://schemas.microsoft.com/office/drawing/2014/main" val="10014"/>
                  </a:ext>
                </a:extLst>
              </a:tr>
            </a:tbl>
          </a:graphicData>
        </a:graphic>
      </p:graphicFrame>
      <p:sp>
        <p:nvSpPr>
          <p:cNvPr id="5" name="Rectangle 4"/>
          <p:cNvSpPr/>
          <p:nvPr/>
        </p:nvSpPr>
        <p:spPr>
          <a:xfrm>
            <a:off x="1903412" y="6611780"/>
            <a:ext cx="8382000" cy="246221"/>
          </a:xfrm>
          <a:prstGeom prst="rect">
            <a:avLst/>
          </a:prstGeom>
        </p:spPr>
        <p:txBody>
          <a:bodyPr wrap="square">
            <a:spAutoFit/>
          </a:bodyPr>
          <a:lstStyle/>
          <a:p>
            <a:r>
              <a:rPr lang="en-AU" sz="1000" dirty="0">
                <a:solidFill>
                  <a:prstClr val="black"/>
                </a:solidFill>
                <a:latin typeface="Constantia"/>
              </a:rPr>
              <a:t>https://forfreeeducation.blogspot.com.au/2011/08/differences-between-data-and.html</a:t>
            </a:r>
          </a:p>
        </p:txBody>
      </p:sp>
    </p:spTree>
    <p:extLst>
      <p:ext uri="{BB962C8B-B14F-4D97-AF65-F5344CB8AC3E}">
        <p14:creationId xmlns:p14="http://schemas.microsoft.com/office/powerpoint/2010/main" val="4244570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04088"/>
            <a:ext cx="8229600" cy="743712"/>
          </a:xfrm>
        </p:spPr>
        <p:txBody>
          <a:bodyPr>
            <a:normAutofit fontScale="90000"/>
          </a:bodyPr>
          <a:lstStyle/>
          <a:p>
            <a:pPr algn="ctr"/>
            <a:r>
              <a:rPr lang="en-US" dirty="0" smtClean="0"/>
              <a:t>QUESTION</a:t>
            </a:r>
            <a:endParaRPr lang="en-US" dirty="0"/>
          </a:p>
        </p:txBody>
      </p:sp>
      <p:sp>
        <p:nvSpPr>
          <p:cNvPr id="3" name="Content Placeholder 2"/>
          <p:cNvSpPr>
            <a:spLocks noGrp="1"/>
          </p:cNvSpPr>
          <p:nvPr>
            <p:ph idx="1"/>
          </p:nvPr>
        </p:nvSpPr>
        <p:spPr/>
        <p:txBody>
          <a:bodyPr/>
          <a:lstStyle/>
          <a:p>
            <a:r>
              <a:rPr lang="en-US" dirty="0" smtClean="0"/>
              <a:t>We use ______________________ as input to produce _____________________ which is the output.</a:t>
            </a:r>
          </a:p>
          <a:p>
            <a:pPr>
              <a:buNone/>
            </a:pPr>
            <a:r>
              <a:rPr lang="en-US" dirty="0" smtClean="0">
                <a:solidFill>
                  <a:srgbClr val="FF0000"/>
                </a:solidFill>
              </a:rPr>
              <a:t>Choose between data or information</a:t>
            </a:r>
          </a:p>
          <a:p>
            <a:r>
              <a:rPr lang="en-US" dirty="0" smtClean="0"/>
              <a:t>30,52,68,25,36,24 ________________.</a:t>
            </a:r>
          </a:p>
          <a:p>
            <a:r>
              <a:rPr lang="en-US" dirty="0" smtClean="0"/>
              <a:t>Stop signal from a traffic light________________.</a:t>
            </a:r>
          </a:p>
          <a:p>
            <a:r>
              <a:rPr lang="en-US" dirty="0" smtClean="0"/>
              <a:t>☺♣♠•◘☻♥♦ ___________________.</a:t>
            </a:r>
          </a:p>
          <a:p>
            <a:r>
              <a:rPr lang="en-US" dirty="0" smtClean="0"/>
              <a:t>A yellow card in a football match_____________. </a:t>
            </a:r>
          </a:p>
          <a:p>
            <a:endParaRPr lang="en-US" dirty="0"/>
          </a:p>
        </p:txBody>
      </p:sp>
    </p:spTree>
    <p:extLst>
      <p:ext uri="{BB962C8B-B14F-4D97-AF65-F5344CB8AC3E}">
        <p14:creationId xmlns:p14="http://schemas.microsoft.com/office/powerpoint/2010/main" val="127836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KK2: Gathering </a:t>
            </a:r>
            <a:r>
              <a:rPr lang="en-US" dirty="0"/>
              <a:t>Data – Sources: Primary and </a:t>
            </a:r>
            <a:r>
              <a:rPr lang="en-US" dirty="0" smtClean="0"/>
              <a:t>Secondary</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4276224"/>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82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3645031"/>
              </p:ext>
            </p:extLst>
          </p:nvPr>
        </p:nvGraphicFramePr>
        <p:xfrm>
          <a:off x="765820" y="332656"/>
          <a:ext cx="9206484" cy="5791200"/>
        </p:xfrm>
        <a:graphic>
          <a:graphicData uri="http://schemas.openxmlformats.org/drawingml/2006/table">
            <a:tbl>
              <a:tblPr firstRow="1" bandRow="1">
                <a:tableStyleId>{073A0DAA-6AF3-43AB-8588-CEC1D06C72B9}</a:tableStyleId>
              </a:tblPr>
              <a:tblGrid>
                <a:gridCol w="4639246">
                  <a:extLst>
                    <a:ext uri="{9D8B030D-6E8A-4147-A177-3AD203B41FA5}">
                      <a16:colId xmlns:a16="http://schemas.microsoft.com/office/drawing/2014/main" val="2041223159"/>
                    </a:ext>
                  </a:extLst>
                </a:gridCol>
                <a:gridCol w="4567238">
                  <a:extLst>
                    <a:ext uri="{9D8B030D-6E8A-4147-A177-3AD203B41FA5}">
                      <a16:colId xmlns:a16="http://schemas.microsoft.com/office/drawing/2014/main" val="1864250222"/>
                    </a:ext>
                  </a:extLst>
                </a:gridCol>
              </a:tblGrid>
              <a:tr h="370840">
                <a:tc>
                  <a:txBody>
                    <a:bodyPr/>
                    <a:lstStyle/>
                    <a:p>
                      <a:r>
                        <a:rPr lang="en-US" sz="2800" dirty="0" smtClean="0"/>
                        <a:t>Primary</a:t>
                      </a:r>
                      <a:r>
                        <a:rPr lang="en-US" sz="2800" baseline="0" dirty="0" smtClean="0"/>
                        <a:t> Data</a:t>
                      </a:r>
                      <a:endParaRPr lang="en-AU" sz="2800" dirty="0"/>
                    </a:p>
                  </a:txBody>
                  <a:tcPr/>
                </a:tc>
                <a:tc>
                  <a:txBody>
                    <a:bodyPr/>
                    <a:lstStyle/>
                    <a:p>
                      <a:r>
                        <a:rPr lang="en-US" sz="2800" dirty="0" smtClean="0"/>
                        <a:t>Secondary</a:t>
                      </a:r>
                      <a:r>
                        <a:rPr lang="en-US" dirty="0" smtClean="0"/>
                        <a:t> </a:t>
                      </a:r>
                      <a:r>
                        <a:rPr lang="en-US" sz="2800" dirty="0" smtClean="0"/>
                        <a:t>Data</a:t>
                      </a:r>
                      <a:endParaRPr lang="en-AU" sz="2800" dirty="0"/>
                    </a:p>
                  </a:txBody>
                  <a:tcPr/>
                </a:tc>
                <a:extLst>
                  <a:ext uri="{0D108BD9-81ED-4DB2-BD59-A6C34878D82A}">
                    <a16:rowId xmlns:a16="http://schemas.microsoft.com/office/drawing/2014/main" val="1882178835"/>
                  </a:ext>
                </a:extLst>
              </a:tr>
              <a:tr h="370840">
                <a:tc>
                  <a:txBody>
                    <a:bodyPr/>
                    <a:lstStyle/>
                    <a:p>
                      <a:pPr marL="285750" indent="-285750">
                        <a:buFont typeface="Arial" panose="020B0604020202020204" pitchFamily="34" charset="0"/>
                        <a:buChar char="•"/>
                      </a:pPr>
                      <a:r>
                        <a:rPr lang="en-US" sz="2000" dirty="0" smtClean="0"/>
                        <a:t>Data never gathered before</a:t>
                      </a:r>
                    </a:p>
                    <a:p>
                      <a:pPr marL="0" indent="0">
                        <a:buFont typeface="Arial" panose="020B0604020202020204" pitchFamily="34" charset="0"/>
                        <a:buNone/>
                      </a:pPr>
                      <a:r>
                        <a:rPr lang="en-US" sz="2000" dirty="0" smtClean="0"/>
                        <a:t>Example:  Your own questionnaire</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solidFill>
                            <a:srgbClr val="FF0000"/>
                          </a:solidFill>
                        </a:rPr>
                        <a:t>Advantages: </a:t>
                      </a:r>
                    </a:p>
                    <a:p>
                      <a:pPr marL="0" indent="0">
                        <a:buFont typeface="Arial" panose="020B0604020202020204" pitchFamily="34" charset="0"/>
                        <a:buNone/>
                      </a:pPr>
                      <a:endParaRPr lang="en-US" sz="2000" dirty="0" smtClean="0"/>
                    </a:p>
                    <a:p>
                      <a:pPr marL="285750" indent="-285750">
                        <a:buFont typeface="Arial" panose="020B0604020202020204" pitchFamily="34" charset="0"/>
                        <a:buChar char="•"/>
                      </a:pPr>
                      <a:r>
                        <a:rPr lang="en-US" sz="2000" dirty="0" smtClean="0"/>
                        <a:t>Find data you need to suit your purpose</a:t>
                      </a:r>
                    </a:p>
                    <a:p>
                      <a:pPr marL="285750" indent="-285750">
                        <a:buFont typeface="Arial" panose="020B0604020202020204" pitchFamily="34" charset="0"/>
                        <a:buChar char="•"/>
                      </a:pPr>
                      <a:r>
                        <a:rPr lang="en-US" sz="2000" dirty="0" smtClean="0"/>
                        <a:t>Data interpretation is better</a:t>
                      </a:r>
                    </a:p>
                    <a:p>
                      <a:pPr marL="285750" indent="-285750">
                        <a:buFont typeface="Arial" panose="020B0604020202020204" pitchFamily="34" charset="0"/>
                        <a:buChar char="•"/>
                      </a:pPr>
                      <a:r>
                        <a:rPr lang="en-US" sz="2000" dirty="0" smtClean="0"/>
                        <a:t>Decency</a:t>
                      </a:r>
                      <a:r>
                        <a:rPr lang="en-US" sz="2000" baseline="0" dirty="0" smtClean="0"/>
                        <a:t> of data</a:t>
                      </a:r>
                    </a:p>
                    <a:p>
                      <a:pPr marL="285750" indent="-285750">
                        <a:buFont typeface="Arial" panose="020B0604020202020204" pitchFamily="34" charset="0"/>
                        <a:buChar char="•"/>
                      </a:pPr>
                      <a:r>
                        <a:rPr lang="en-US" sz="2000" baseline="0" dirty="0" smtClean="0"/>
                        <a:t>Propriety issues</a:t>
                      </a:r>
                    </a:p>
                    <a:p>
                      <a:pPr marL="285750" indent="-285750">
                        <a:buFont typeface="Arial" panose="020B0604020202020204" pitchFamily="34" charset="0"/>
                        <a:buChar char="•"/>
                      </a:pPr>
                      <a:r>
                        <a:rPr lang="en-US" sz="2000" baseline="0" dirty="0" smtClean="0"/>
                        <a:t>Greater control</a:t>
                      </a:r>
                    </a:p>
                    <a:p>
                      <a:pPr marL="285750" indent="-285750">
                        <a:buFont typeface="Arial" panose="020B0604020202020204" pitchFamily="34" charset="0"/>
                        <a:buChar char="•"/>
                      </a:pPr>
                      <a:r>
                        <a:rPr lang="en-US" sz="2000" baseline="0" dirty="0" smtClean="0"/>
                        <a:t>Addresses specific research issues</a:t>
                      </a:r>
                      <a:endParaRPr lang="en-US" sz="2000" dirty="0" smtClean="0"/>
                    </a:p>
                    <a:p>
                      <a:pPr marL="285750" indent="-285750">
                        <a:buFont typeface="Arial" panose="020B0604020202020204" pitchFamily="34" charset="0"/>
                        <a:buChar char="•"/>
                      </a:pPr>
                      <a:endParaRPr lang="en-US" sz="2000" dirty="0" smtClean="0"/>
                    </a:p>
                    <a:p>
                      <a:pPr marL="0" indent="0">
                        <a:buFont typeface="Arial" panose="020B0604020202020204" pitchFamily="34" charset="0"/>
                        <a:buNone/>
                      </a:pPr>
                      <a:r>
                        <a:rPr lang="en-US" sz="2000" kern="1200" dirty="0" smtClean="0">
                          <a:solidFill>
                            <a:srgbClr val="FF0000"/>
                          </a:solidFill>
                          <a:latin typeface="+mn-lt"/>
                          <a:ea typeface="+mn-ea"/>
                          <a:cs typeface="+mn-cs"/>
                        </a:rPr>
                        <a:t>Disadvantages</a:t>
                      </a:r>
                      <a:r>
                        <a:rPr lang="en-US" sz="2000" dirty="0" smtClean="0"/>
                        <a:t>: </a:t>
                      </a:r>
                    </a:p>
                    <a:p>
                      <a:pPr marL="285750" indent="-285750">
                        <a:buFont typeface="Arial" panose="020B0604020202020204" pitchFamily="34" charset="0"/>
                        <a:buChar char="•"/>
                      </a:pPr>
                      <a:r>
                        <a:rPr lang="en-US" sz="2000" dirty="0" smtClean="0"/>
                        <a:t>High cost</a:t>
                      </a:r>
                    </a:p>
                    <a:p>
                      <a:pPr marL="285750" indent="-285750">
                        <a:buFont typeface="Arial" panose="020B0604020202020204" pitchFamily="34" charset="0"/>
                        <a:buChar char="•"/>
                      </a:pPr>
                      <a:r>
                        <a:rPr lang="en-US" sz="2000" dirty="0" smtClean="0"/>
                        <a:t>Time consuming</a:t>
                      </a:r>
                    </a:p>
                    <a:p>
                      <a:pPr marL="285750" indent="-285750">
                        <a:buFont typeface="Arial" panose="020B0604020202020204" pitchFamily="34" charset="0"/>
                        <a:buChar char="•"/>
                      </a:pPr>
                      <a:r>
                        <a:rPr lang="en-US" sz="2000" dirty="0" smtClean="0"/>
                        <a:t>More</a:t>
                      </a:r>
                      <a:r>
                        <a:rPr lang="en-US" sz="2000" baseline="0" dirty="0" smtClean="0"/>
                        <a:t> number of resources is needed</a:t>
                      </a:r>
                      <a:endParaRPr lang="en-US" sz="2000" dirty="0" smtClean="0"/>
                    </a:p>
                    <a:p>
                      <a:pPr marL="285750" indent="-285750">
                        <a:buFont typeface="Arial" panose="020B0604020202020204" pitchFamily="34" charset="0"/>
                        <a:buChar char="•"/>
                      </a:pPr>
                      <a:endParaRPr lang="en-AU" sz="2000" dirty="0"/>
                    </a:p>
                  </a:txBody>
                  <a:tcPr/>
                </a:tc>
                <a:tc>
                  <a:txBody>
                    <a:bodyPr/>
                    <a:lstStyle/>
                    <a:p>
                      <a:pPr marL="285750" indent="-285750">
                        <a:buFont typeface="Arial" panose="020B0604020202020204" pitchFamily="34" charset="0"/>
                        <a:buChar char="•"/>
                      </a:pPr>
                      <a:r>
                        <a:rPr lang="en-US" sz="2000" dirty="0" smtClean="0"/>
                        <a:t>Data gathered by another source that has been collected</a:t>
                      </a:r>
                      <a:r>
                        <a:rPr lang="en-US" sz="2000" baseline="0" dirty="0" smtClean="0"/>
                        <a:t> for another purpose</a:t>
                      </a:r>
                    </a:p>
                    <a:p>
                      <a:pPr marL="0" indent="0">
                        <a:buFont typeface="Arial" panose="020B0604020202020204" pitchFamily="34" charset="0"/>
                        <a:buNone/>
                      </a:pPr>
                      <a:endParaRPr lang="en-US" sz="2000" baseline="0" dirty="0" smtClean="0"/>
                    </a:p>
                    <a:p>
                      <a:pPr marL="0" indent="0">
                        <a:buFont typeface="Arial" panose="020B0604020202020204" pitchFamily="34" charset="0"/>
                        <a:buNone/>
                      </a:pPr>
                      <a:r>
                        <a:rPr lang="en-US" sz="2000" kern="1200" dirty="0" smtClean="0">
                          <a:solidFill>
                            <a:srgbClr val="FF0000"/>
                          </a:solidFill>
                          <a:latin typeface="+mn-lt"/>
                          <a:ea typeface="+mn-ea"/>
                          <a:cs typeface="+mn-cs"/>
                        </a:rPr>
                        <a:t>Advantages</a:t>
                      </a:r>
                      <a:r>
                        <a:rPr lang="en-US" sz="2000" baseline="0" dirty="0" smtClean="0"/>
                        <a:t>:</a:t>
                      </a:r>
                    </a:p>
                    <a:p>
                      <a:pPr marL="0" indent="0">
                        <a:buFont typeface="Arial" panose="020B0604020202020204" pitchFamily="34" charset="0"/>
                        <a:buNone/>
                      </a:pPr>
                      <a:endParaRPr lang="en-US" sz="2000" baseline="0" dirty="0" smtClean="0"/>
                    </a:p>
                    <a:p>
                      <a:pPr marL="285750" indent="-285750">
                        <a:buFont typeface="Arial" panose="020B0604020202020204" pitchFamily="34" charset="0"/>
                        <a:buChar char="•"/>
                      </a:pPr>
                      <a:r>
                        <a:rPr lang="en-US" sz="2000" baseline="0" dirty="0" smtClean="0"/>
                        <a:t>It involves less time, cost and effort</a:t>
                      </a:r>
                    </a:p>
                    <a:p>
                      <a:pPr marL="285750" indent="-285750">
                        <a:buFont typeface="Arial" panose="020B0604020202020204" pitchFamily="34" charset="0"/>
                        <a:buChar char="•"/>
                      </a:pPr>
                      <a:endParaRPr lang="en-US" sz="2000" baseline="0" dirty="0" smtClean="0"/>
                    </a:p>
                    <a:p>
                      <a:pPr marL="0" indent="0">
                        <a:buFont typeface="Arial" panose="020B0604020202020204" pitchFamily="34" charset="0"/>
                        <a:buNone/>
                      </a:pPr>
                      <a:r>
                        <a:rPr lang="en-US" sz="2000" kern="1200" dirty="0" smtClean="0">
                          <a:solidFill>
                            <a:srgbClr val="FF0000"/>
                          </a:solidFill>
                          <a:latin typeface="+mn-lt"/>
                          <a:ea typeface="+mn-ea"/>
                          <a:cs typeface="+mn-cs"/>
                        </a:rPr>
                        <a:t>Disadvantages</a:t>
                      </a:r>
                      <a:r>
                        <a:rPr lang="en-US" sz="2000" baseline="0" dirty="0" smtClean="0"/>
                        <a:t>:</a:t>
                      </a:r>
                    </a:p>
                    <a:p>
                      <a:pPr marL="0" indent="0">
                        <a:buFont typeface="Arial" panose="020B0604020202020204" pitchFamily="34" charset="0"/>
                        <a:buNone/>
                      </a:pPr>
                      <a:endParaRPr lang="en-US" sz="2000" baseline="0" dirty="0" smtClean="0"/>
                    </a:p>
                    <a:p>
                      <a:pPr marL="285750" indent="-285750">
                        <a:buFont typeface="Arial" panose="020B0604020202020204" pitchFamily="34" charset="0"/>
                        <a:buChar char="•"/>
                      </a:pPr>
                      <a:r>
                        <a:rPr lang="en-US" sz="2000" baseline="0" dirty="0" smtClean="0"/>
                        <a:t>Quality of research</a:t>
                      </a:r>
                    </a:p>
                    <a:p>
                      <a:pPr marL="285750" indent="-285750">
                        <a:buFont typeface="Arial" panose="020B0604020202020204" pitchFamily="34" charset="0"/>
                        <a:buChar char="•"/>
                      </a:pPr>
                      <a:r>
                        <a:rPr lang="en-US" sz="2000" baseline="0" dirty="0" smtClean="0"/>
                        <a:t>Not specific to researcher’s needs</a:t>
                      </a:r>
                    </a:p>
                    <a:p>
                      <a:pPr marL="285750" indent="-285750">
                        <a:buFont typeface="Arial" panose="020B0604020202020204" pitchFamily="34" charset="0"/>
                        <a:buChar char="•"/>
                      </a:pPr>
                      <a:r>
                        <a:rPr lang="en-US" sz="2000" baseline="0" dirty="0" smtClean="0"/>
                        <a:t>Incomplete information</a:t>
                      </a:r>
                    </a:p>
                    <a:p>
                      <a:pPr marL="285750" indent="-285750">
                        <a:buFont typeface="Arial" panose="020B0604020202020204" pitchFamily="34" charset="0"/>
                        <a:buChar char="•"/>
                      </a:pPr>
                      <a:r>
                        <a:rPr lang="en-US" sz="2000" baseline="0" dirty="0" smtClean="0"/>
                        <a:t>Not timely</a:t>
                      </a:r>
                    </a:p>
                    <a:p>
                      <a:pPr marL="285750" indent="-285750">
                        <a:buFont typeface="Arial" panose="020B0604020202020204" pitchFamily="34" charset="0"/>
                        <a:buChar char="•"/>
                      </a:pPr>
                      <a:endParaRPr lang="en-AU" dirty="0"/>
                    </a:p>
                  </a:txBody>
                  <a:tcPr/>
                </a:tc>
                <a:extLst>
                  <a:ext uri="{0D108BD9-81ED-4DB2-BD59-A6C34878D82A}">
                    <a16:rowId xmlns:a16="http://schemas.microsoft.com/office/drawing/2014/main" val="307073688"/>
                  </a:ext>
                </a:extLst>
              </a:tr>
            </a:tbl>
          </a:graphicData>
        </a:graphic>
      </p:graphicFrame>
    </p:spTree>
    <p:extLst>
      <p:ext uri="{BB962C8B-B14F-4D97-AF65-F5344CB8AC3E}">
        <p14:creationId xmlns:p14="http://schemas.microsoft.com/office/powerpoint/2010/main" val="351459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Outcome 1:</a:t>
            </a:r>
            <a:endParaRPr lang="en-AU" dirty="0"/>
          </a:p>
        </p:txBody>
      </p:sp>
      <p:sp>
        <p:nvSpPr>
          <p:cNvPr id="3" name="Content Placeholder 2"/>
          <p:cNvSpPr>
            <a:spLocks noGrp="1"/>
          </p:cNvSpPr>
          <p:nvPr>
            <p:ph idx="1"/>
          </p:nvPr>
        </p:nvSpPr>
        <p:spPr/>
        <p:txBody>
          <a:bodyPr/>
          <a:lstStyle/>
          <a:p>
            <a:r>
              <a:rPr lang="en-AU" dirty="0"/>
              <a:t>On completion of this unit the student should be able to acquire, secure and interpret data, and design and develop a graphic solution that communicates the findings of an </a:t>
            </a:r>
            <a:r>
              <a:rPr lang="en-AU" dirty="0" smtClean="0"/>
              <a:t>investigation</a:t>
            </a:r>
            <a:endParaRPr lang="en-AU" dirty="0"/>
          </a:p>
        </p:txBody>
      </p:sp>
    </p:spTree>
    <p:extLst>
      <p:ext uri="{BB962C8B-B14F-4D97-AF65-F5344CB8AC3E}">
        <p14:creationId xmlns:p14="http://schemas.microsoft.com/office/powerpoint/2010/main" val="377566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blog.socialcops.com/wp-content/uploads/2017/08/FourDataCollectionTypes-gri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64" y="116632"/>
            <a:ext cx="730717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476672"/>
            <a:ext cx="9144001" cy="555848"/>
          </a:xfrm>
        </p:spPr>
        <p:txBody>
          <a:bodyPr>
            <a:normAutofit fontScale="90000"/>
          </a:bodyPr>
          <a:lstStyle/>
          <a:p>
            <a:r>
              <a:rPr lang="en-US" dirty="0" smtClean="0"/>
              <a:t>KK2: Data Collection Methods and Techniques (Primary research)</a:t>
            </a:r>
            <a:endParaRPr lang="en-AU" dirty="0"/>
          </a:p>
        </p:txBody>
      </p:sp>
      <p:sp>
        <p:nvSpPr>
          <p:cNvPr id="3" name="Content Placeholder 2"/>
          <p:cNvSpPr>
            <a:spLocks noGrp="1"/>
          </p:cNvSpPr>
          <p:nvPr>
            <p:ph idx="1"/>
          </p:nvPr>
        </p:nvSpPr>
        <p:spPr>
          <a:xfrm>
            <a:off x="1522413" y="1268761"/>
            <a:ext cx="9134391" cy="4751040"/>
          </a:xfrm>
        </p:spPr>
        <p:txBody>
          <a:bodyPr/>
          <a:lstStyle/>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3017403"/>
              </p:ext>
            </p:extLst>
          </p:nvPr>
        </p:nvGraphicFramePr>
        <p:xfrm>
          <a:off x="1523691" y="1117813"/>
          <a:ext cx="8962194" cy="5212080"/>
        </p:xfrm>
        <a:graphic>
          <a:graphicData uri="http://schemas.openxmlformats.org/drawingml/2006/table">
            <a:tbl>
              <a:tblPr firstRow="1" bandRow="1">
                <a:tableStyleId>{5C22544A-7EE6-4342-B048-85BDC9FD1C3A}</a:tableStyleId>
              </a:tblPr>
              <a:tblGrid>
                <a:gridCol w="2987398">
                  <a:extLst>
                    <a:ext uri="{9D8B030D-6E8A-4147-A177-3AD203B41FA5}">
                      <a16:colId xmlns:a16="http://schemas.microsoft.com/office/drawing/2014/main" val="3496981870"/>
                    </a:ext>
                  </a:extLst>
                </a:gridCol>
                <a:gridCol w="3167499">
                  <a:extLst>
                    <a:ext uri="{9D8B030D-6E8A-4147-A177-3AD203B41FA5}">
                      <a16:colId xmlns:a16="http://schemas.microsoft.com/office/drawing/2014/main" val="1287688928"/>
                    </a:ext>
                  </a:extLst>
                </a:gridCol>
                <a:gridCol w="2807297">
                  <a:extLst>
                    <a:ext uri="{9D8B030D-6E8A-4147-A177-3AD203B41FA5}">
                      <a16:colId xmlns:a16="http://schemas.microsoft.com/office/drawing/2014/main" val="1346532064"/>
                    </a:ext>
                  </a:extLst>
                </a:gridCol>
              </a:tblGrid>
              <a:tr h="370840">
                <a:tc>
                  <a:txBody>
                    <a:bodyPr/>
                    <a:lstStyle/>
                    <a:p>
                      <a:r>
                        <a:rPr lang="en-US" sz="1800" b="1" kern="1200" baseline="0" dirty="0" smtClean="0">
                          <a:solidFill>
                            <a:schemeClr val="bg1"/>
                          </a:solidFill>
                          <a:latin typeface="+mn-lt"/>
                          <a:ea typeface="+mn-ea"/>
                          <a:cs typeface="+mn-cs"/>
                        </a:rPr>
                        <a:t>Method</a:t>
                      </a:r>
                      <a:r>
                        <a:rPr lang="en-US" dirty="0" smtClean="0"/>
                        <a:t>  </a:t>
                      </a:r>
                      <a:r>
                        <a:rPr lang="en-US" sz="1800" b="1" kern="1200" baseline="0" dirty="0" smtClean="0">
                          <a:solidFill>
                            <a:schemeClr val="bg1"/>
                          </a:solidFill>
                          <a:latin typeface="+mn-lt"/>
                          <a:ea typeface="+mn-ea"/>
                          <a:cs typeface="+mn-cs"/>
                        </a:rPr>
                        <a:t>(What you use to collect data)</a:t>
                      </a:r>
                      <a:endParaRPr lang="en-AU" sz="1800" b="1" kern="1200" baseline="0" dirty="0">
                        <a:solidFill>
                          <a:schemeClr val="bg1"/>
                        </a:solidFill>
                        <a:latin typeface="+mn-lt"/>
                        <a:ea typeface="+mn-ea"/>
                        <a:cs typeface="+mn-cs"/>
                      </a:endParaRPr>
                    </a:p>
                  </a:txBody>
                  <a:tcPr/>
                </a:tc>
                <a:tc>
                  <a:txBody>
                    <a:bodyPr/>
                    <a:lstStyle/>
                    <a:p>
                      <a:r>
                        <a:rPr lang="en-US" sz="1800" b="1" kern="1200" baseline="0" dirty="0" smtClean="0">
                          <a:solidFill>
                            <a:schemeClr val="bg1"/>
                          </a:solidFill>
                          <a:latin typeface="+mn-lt"/>
                          <a:ea typeface="+mn-ea"/>
                          <a:cs typeface="+mn-cs"/>
                        </a:rPr>
                        <a:t>Technique</a:t>
                      </a:r>
                      <a:r>
                        <a:rPr lang="en-US" dirty="0" smtClean="0"/>
                        <a:t>  </a:t>
                      </a:r>
                      <a:r>
                        <a:rPr lang="en-US" sz="1800" b="1" kern="1200" baseline="0" dirty="0" smtClean="0">
                          <a:solidFill>
                            <a:schemeClr val="bg1"/>
                          </a:solidFill>
                          <a:latin typeface="+mn-lt"/>
                          <a:ea typeface="+mn-ea"/>
                          <a:cs typeface="+mn-cs"/>
                        </a:rPr>
                        <a:t>(different</a:t>
                      </a:r>
                      <a:r>
                        <a:rPr lang="en-US" baseline="0" dirty="0" smtClean="0"/>
                        <a:t> </a:t>
                      </a:r>
                      <a:r>
                        <a:rPr lang="en-US" sz="1800" b="1" kern="1200" baseline="0" dirty="0" smtClean="0">
                          <a:solidFill>
                            <a:schemeClr val="bg1"/>
                          </a:solidFill>
                          <a:latin typeface="+mn-lt"/>
                          <a:ea typeface="+mn-ea"/>
                          <a:cs typeface="+mn-cs"/>
                        </a:rPr>
                        <a:t>ways</a:t>
                      </a:r>
                      <a:r>
                        <a:rPr lang="en-US" baseline="0" dirty="0" smtClean="0"/>
                        <a:t> </a:t>
                      </a:r>
                      <a:r>
                        <a:rPr lang="en-US" sz="1800" b="1" kern="1200" baseline="0" dirty="0" smtClean="0">
                          <a:solidFill>
                            <a:schemeClr val="bg1"/>
                          </a:solidFill>
                          <a:latin typeface="+mn-lt"/>
                          <a:ea typeface="+mn-ea"/>
                          <a:cs typeface="+mn-cs"/>
                        </a:rPr>
                        <a:t>of</a:t>
                      </a:r>
                      <a:r>
                        <a:rPr lang="en-US" baseline="0" dirty="0" smtClean="0"/>
                        <a:t> </a:t>
                      </a:r>
                      <a:r>
                        <a:rPr lang="en-US" sz="1800" b="1" kern="1200" baseline="0" dirty="0" smtClean="0">
                          <a:solidFill>
                            <a:schemeClr val="bg1"/>
                          </a:solidFill>
                          <a:latin typeface="+mn-lt"/>
                          <a:ea typeface="+mn-ea"/>
                          <a:cs typeface="+mn-cs"/>
                        </a:rPr>
                        <a:t>collection</a:t>
                      </a:r>
                      <a:r>
                        <a:rPr lang="en-US" baseline="0" dirty="0" smtClean="0"/>
                        <a:t> </a:t>
                      </a:r>
                      <a:r>
                        <a:rPr lang="en-US" sz="1800" b="1" kern="1200" baseline="0" dirty="0" smtClean="0">
                          <a:solidFill>
                            <a:schemeClr val="bg1"/>
                          </a:solidFill>
                          <a:latin typeface="+mn-lt"/>
                          <a:ea typeface="+mn-ea"/>
                          <a:cs typeface="+mn-cs"/>
                        </a:rPr>
                        <a:t>for</a:t>
                      </a:r>
                      <a:r>
                        <a:rPr lang="en-US" baseline="0" dirty="0" smtClean="0"/>
                        <a:t> </a:t>
                      </a:r>
                      <a:r>
                        <a:rPr lang="en-US" sz="1800" b="1" kern="1200" baseline="0" dirty="0" smtClean="0">
                          <a:solidFill>
                            <a:schemeClr val="bg1"/>
                          </a:solidFill>
                          <a:latin typeface="+mn-lt"/>
                          <a:ea typeface="+mn-ea"/>
                          <a:cs typeface="+mn-cs"/>
                        </a:rPr>
                        <a:t>that</a:t>
                      </a:r>
                      <a:r>
                        <a:rPr lang="en-US" baseline="0" dirty="0" smtClean="0"/>
                        <a:t> </a:t>
                      </a:r>
                      <a:r>
                        <a:rPr lang="en-US" sz="1800" b="1" kern="1200" baseline="0" dirty="0" smtClean="0">
                          <a:solidFill>
                            <a:schemeClr val="bg1"/>
                          </a:solidFill>
                          <a:latin typeface="+mn-lt"/>
                          <a:ea typeface="+mn-ea"/>
                          <a:cs typeface="+mn-cs"/>
                        </a:rPr>
                        <a:t>method)</a:t>
                      </a:r>
                      <a:endParaRPr lang="en-AU" sz="1800" b="1" kern="1200" baseline="0" dirty="0">
                        <a:solidFill>
                          <a:schemeClr val="bg1"/>
                        </a:solidFill>
                        <a:latin typeface="+mn-lt"/>
                        <a:ea typeface="+mn-ea"/>
                        <a:cs typeface="+mn-cs"/>
                      </a:endParaRPr>
                    </a:p>
                  </a:txBody>
                  <a:tcPr/>
                </a:tc>
                <a:tc>
                  <a:txBody>
                    <a:bodyPr/>
                    <a:lstStyle/>
                    <a:p>
                      <a:r>
                        <a:rPr lang="en-US" sz="1800" b="1" kern="1200" baseline="0" dirty="0" smtClean="0">
                          <a:solidFill>
                            <a:schemeClr val="bg1"/>
                          </a:solidFill>
                          <a:latin typeface="+mn-lt"/>
                          <a:ea typeface="+mn-ea"/>
                          <a:cs typeface="+mn-cs"/>
                        </a:rPr>
                        <a:t>Examples</a:t>
                      </a:r>
                      <a:endParaRPr lang="en-AU" sz="1800" b="1" kern="1200" baseline="0" dirty="0">
                        <a:solidFill>
                          <a:schemeClr val="bg1"/>
                        </a:solidFill>
                        <a:latin typeface="+mn-lt"/>
                        <a:ea typeface="+mn-ea"/>
                        <a:cs typeface="+mn-cs"/>
                      </a:endParaRPr>
                    </a:p>
                  </a:txBody>
                  <a:tcPr/>
                </a:tc>
                <a:extLst>
                  <a:ext uri="{0D108BD9-81ED-4DB2-BD59-A6C34878D82A}">
                    <a16:rowId xmlns:a16="http://schemas.microsoft.com/office/drawing/2014/main" val="4094504379"/>
                  </a:ext>
                </a:extLst>
              </a:tr>
              <a:tr h="370840">
                <a:tc>
                  <a:txBody>
                    <a:bodyPr/>
                    <a:lstStyle/>
                    <a:p>
                      <a:r>
                        <a:rPr lang="en-US" dirty="0" smtClean="0"/>
                        <a:t> Survey or Questionnaire</a:t>
                      </a:r>
                    </a:p>
                    <a:p>
                      <a:r>
                        <a:rPr lang="en-US" dirty="0" smtClean="0"/>
                        <a:t>(used mainly for quantitative</a:t>
                      </a:r>
                      <a:r>
                        <a:rPr lang="en-US" baseline="0" dirty="0" smtClean="0"/>
                        <a:t> data)</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site, telephone, mail, email, fax, computer</a:t>
                      </a:r>
                    </a:p>
                    <a:p>
                      <a:endParaRPr lang="en-AU" dirty="0"/>
                    </a:p>
                  </a:txBody>
                  <a:tcPr/>
                </a:tc>
                <a:tc>
                  <a:txBody>
                    <a:bodyPr/>
                    <a:lstStyle/>
                    <a:p>
                      <a:r>
                        <a:rPr lang="en-US" dirty="0" smtClean="0"/>
                        <a:t>Opinion survey, Market research</a:t>
                      </a:r>
                      <a:endParaRPr lang="en-AU" dirty="0"/>
                    </a:p>
                  </a:txBody>
                  <a:tcPr/>
                </a:tc>
                <a:extLst>
                  <a:ext uri="{0D108BD9-81ED-4DB2-BD59-A6C34878D82A}">
                    <a16:rowId xmlns:a16="http://schemas.microsoft.com/office/drawing/2014/main" val="8696737"/>
                  </a:ext>
                </a:extLst>
              </a:tr>
              <a:tr h="370840">
                <a:tc>
                  <a:txBody>
                    <a:bodyPr/>
                    <a:lstStyle/>
                    <a:p>
                      <a:r>
                        <a:rPr lang="en-US" dirty="0" smtClean="0"/>
                        <a:t>Interview (usually qualitative</a:t>
                      </a:r>
                      <a:r>
                        <a:rPr lang="en-US" baseline="0" dirty="0" smtClean="0"/>
                        <a:t> in nature)</a:t>
                      </a:r>
                      <a:endParaRPr lang="en-AU" dirty="0"/>
                    </a:p>
                  </a:txBody>
                  <a:tcPr/>
                </a:tc>
                <a:tc>
                  <a:txBody>
                    <a:bodyPr/>
                    <a:lstStyle/>
                    <a:p>
                      <a:r>
                        <a:rPr lang="en-US" dirty="0" smtClean="0"/>
                        <a:t>Face-to-face, phone,</a:t>
                      </a:r>
                      <a:r>
                        <a:rPr lang="en-US" baseline="0" dirty="0" smtClean="0"/>
                        <a:t> online</a:t>
                      </a:r>
                      <a:endParaRPr lang="en-AU" dirty="0"/>
                    </a:p>
                  </a:txBody>
                  <a:tcPr/>
                </a:tc>
                <a:tc>
                  <a:txBody>
                    <a:bodyPr/>
                    <a:lstStyle/>
                    <a:p>
                      <a:r>
                        <a:rPr lang="en-US" dirty="0" smtClean="0"/>
                        <a:t>Interview</a:t>
                      </a:r>
                      <a:r>
                        <a:rPr lang="en-US" baseline="0" dirty="0" smtClean="0"/>
                        <a:t> with a smoker to understand the motivation behind the habit</a:t>
                      </a:r>
                      <a:endParaRPr lang="en-AU" dirty="0"/>
                    </a:p>
                  </a:txBody>
                  <a:tcPr/>
                </a:tc>
                <a:extLst>
                  <a:ext uri="{0D108BD9-81ED-4DB2-BD59-A6C34878D82A}">
                    <a16:rowId xmlns:a16="http://schemas.microsoft.com/office/drawing/2014/main" val="1810255805"/>
                  </a:ext>
                </a:extLst>
              </a:tr>
              <a:tr h="370840">
                <a:tc>
                  <a:txBody>
                    <a:bodyPr/>
                    <a:lstStyle/>
                    <a:p>
                      <a:r>
                        <a:rPr lang="en-US" dirty="0" smtClean="0"/>
                        <a:t>Observation</a:t>
                      </a:r>
                    </a:p>
                    <a:p>
                      <a:r>
                        <a:rPr lang="en-US" dirty="0" smtClean="0"/>
                        <a:t>(for both qualitative and quantitative)</a:t>
                      </a:r>
                      <a:endParaRPr lang="en-AU" dirty="0"/>
                    </a:p>
                  </a:txBody>
                  <a:tcPr/>
                </a:tc>
                <a:tc>
                  <a:txBody>
                    <a:bodyPr/>
                    <a:lstStyle/>
                    <a:p>
                      <a:r>
                        <a:rPr lang="en-US" dirty="0" smtClean="0"/>
                        <a:t>Face-to-face</a:t>
                      </a:r>
                      <a:endParaRPr lang="en-AU" dirty="0"/>
                    </a:p>
                  </a:txBody>
                  <a:tcPr/>
                </a:tc>
                <a:tc>
                  <a:txBody>
                    <a:bodyPr/>
                    <a:lstStyle/>
                    <a:p>
                      <a:r>
                        <a:rPr lang="en-US" dirty="0" smtClean="0"/>
                        <a:t>Classroom observations of teacher-student interactions</a:t>
                      </a:r>
                      <a:r>
                        <a:rPr lang="en-US" baseline="0" dirty="0" smtClean="0"/>
                        <a:t> or student group work dynamics</a:t>
                      </a:r>
                      <a:endParaRPr lang="en-AU" dirty="0"/>
                    </a:p>
                  </a:txBody>
                  <a:tcPr/>
                </a:tc>
                <a:extLst>
                  <a:ext uri="{0D108BD9-81ED-4DB2-BD59-A6C34878D82A}">
                    <a16:rowId xmlns:a16="http://schemas.microsoft.com/office/drawing/2014/main" val="3908395514"/>
                  </a:ext>
                </a:extLst>
              </a:tr>
              <a:tr h="370840">
                <a:tc>
                  <a:txBody>
                    <a:bodyPr/>
                    <a:lstStyle/>
                    <a:p>
                      <a:r>
                        <a:rPr lang="en-US" dirty="0" smtClean="0"/>
                        <a:t>Focus groups</a:t>
                      </a:r>
                      <a:endParaRPr lang="en-AU" dirty="0"/>
                    </a:p>
                  </a:txBody>
                  <a:tcPr/>
                </a:tc>
                <a:tc>
                  <a:txBody>
                    <a:bodyPr/>
                    <a:lstStyle/>
                    <a:p>
                      <a:r>
                        <a:rPr lang="en-US" dirty="0" smtClean="0"/>
                        <a:t>On site, computer</a:t>
                      </a:r>
                      <a:endParaRPr lang="en-AU" dirty="0"/>
                    </a:p>
                  </a:txBody>
                  <a:tcPr/>
                </a:tc>
                <a:tc>
                  <a:txBody>
                    <a:bodyPr/>
                    <a:lstStyle/>
                    <a:p>
                      <a:r>
                        <a:rPr lang="en-US" dirty="0" smtClean="0"/>
                        <a:t>To research</a:t>
                      </a:r>
                      <a:r>
                        <a:rPr lang="en-US" baseline="0" dirty="0" smtClean="0"/>
                        <a:t> about a new product or feature update</a:t>
                      </a:r>
                      <a:endParaRPr lang="en-AU" dirty="0"/>
                    </a:p>
                  </a:txBody>
                  <a:tcPr/>
                </a:tc>
                <a:extLst>
                  <a:ext uri="{0D108BD9-81ED-4DB2-BD59-A6C34878D82A}">
                    <a16:rowId xmlns:a16="http://schemas.microsoft.com/office/drawing/2014/main" val="2508977887"/>
                  </a:ext>
                </a:extLst>
              </a:tr>
              <a:tr h="370840">
                <a:tc>
                  <a:txBody>
                    <a:bodyPr/>
                    <a:lstStyle/>
                    <a:p>
                      <a:r>
                        <a:rPr lang="en-US" dirty="0" smtClean="0"/>
                        <a:t>Experiment (controlled variables</a:t>
                      </a:r>
                      <a:r>
                        <a:rPr lang="en-US" baseline="0" dirty="0" smtClean="0"/>
                        <a:t> and respondent groups)</a:t>
                      </a:r>
                      <a:endParaRPr lang="en-AU" dirty="0"/>
                    </a:p>
                  </a:txBody>
                  <a:tcPr/>
                </a:tc>
                <a:tc>
                  <a:txBody>
                    <a:bodyPr/>
                    <a:lstStyle/>
                    <a:p>
                      <a:r>
                        <a:rPr lang="en-US" dirty="0" smtClean="0"/>
                        <a:t>On site</a:t>
                      </a:r>
                      <a:endParaRPr lang="en-AU" dirty="0"/>
                    </a:p>
                  </a:txBody>
                  <a:tcPr/>
                </a:tc>
                <a:tc>
                  <a:txBody>
                    <a:bodyPr/>
                    <a:lstStyle/>
                    <a:p>
                      <a:r>
                        <a:rPr lang="en-US" dirty="0" smtClean="0"/>
                        <a:t>To study</a:t>
                      </a:r>
                      <a:r>
                        <a:rPr lang="en-US" baseline="0" dirty="0" smtClean="0"/>
                        <a:t> the effect of smoking on causing cancer</a:t>
                      </a:r>
                      <a:endParaRPr lang="en-AU" dirty="0"/>
                    </a:p>
                  </a:txBody>
                  <a:tcPr/>
                </a:tc>
                <a:extLst>
                  <a:ext uri="{0D108BD9-81ED-4DB2-BD59-A6C34878D82A}">
                    <a16:rowId xmlns:a16="http://schemas.microsoft.com/office/drawing/2014/main" val="36947908"/>
                  </a:ext>
                </a:extLst>
              </a:tr>
            </a:tbl>
          </a:graphicData>
        </a:graphic>
      </p:graphicFrame>
    </p:spTree>
    <p:extLst>
      <p:ext uri="{BB962C8B-B14F-4D97-AF65-F5344CB8AC3E}">
        <p14:creationId xmlns:p14="http://schemas.microsoft.com/office/powerpoint/2010/main" val="249338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178882"/>
              </p:ext>
            </p:extLst>
          </p:nvPr>
        </p:nvGraphicFramePr>
        <p:xfrm>
          <a:off x="1125861" y="332656"/>
          <a:ext cx="98650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16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548680"/>
            <a:ext cx="9144001" cy="699864"/>
          </a:xfrm>
        </p:spPr>
        <p:txBody>
          <a:bodyPr/>
          <a:lstStyle/>
          <a:p>
            <a:r>
              <a:rPr lang="en-US" dirty="0" smtClean="0"/>
              <a:t>Task:</a:t>
            </a:r>
            <a:endParaRPr lang="en-AU" dirty="0"/>
          </a:p>
        </p:txBody>
      </p:sp>
      <p:sp>
        <p:nvSpPr>
          <p:cNvPr id="3" name="Content Placeholder 2"/>
          <p:cNvSpPr>
            <a:spLocks noGrp="1"/>
          </p:cNvSpPr>
          <p:nvPr>
            <p:ph idx="1"/>
          </p:nvPr>
        </p:nvSpPr>
        <p:spPr/>
        <p:txBody>
          <a:bodyPr/>
          <a:lstStyle/>
          <a:p>
            <a:pPr marL="0" indent="0">
              <a:buNone/>
            </a:pPr>
            <a:r>
              <a:rPr lang="en-US" dirty="0" smtClean="0"/>
              <a:t>Determine which method (survey, interview or observation) suits the following topics:</a:t>
            </a:r>
          </a:p>
          <a:p>
            <a:r>
              <a:rPr lang="en-US" dirty="0" smtClean="0"/>
              <a:t>The attitude of students towards using technology in classroom.</a:t>
            </a:r>
          </a:p>
          <a:p>
            <a:r>
              <a:rPr lang="en-US" dirty="0" smtClean="0"/>
              <a:t>A child’s response to a parenting technique</a:t>
            </a:r>
          </a:p>
          <a:p>
            <a:r>
              <a:rPr lang="en-US" dirty="0" smtClean="0"/>
              <a:t>Why teachers support or don’t support public caning</a:t>
            </a:r>
          </a:p>
          <a:p>
            <a:r>
              <a:rPr lang="en-US" dirty="0" smtClean="0"/>
              <a:t>The time parents spend each week on housework</a:t>
            </a:r>
          </a:p>
          <a:p>
            <a:r>
              <a:rPr lang="en-US" dirty="0" smtClean="0"/>
              <a:t>The reasons students are unmotivated to study</a:t>
            </a:r>
            <a:endParaRPr lang="en-AU" dirty="0"/>
          </a:p>
        </p:txBody>
      </p:sp>
    </p:spTree>
    <p:extLst>
      <p:ext uri="{BB962C8B-B14F-4D97-AF65-F5344CB8AC3E}">
        <p14:creationId xmlns:p14="http://schemas.microsoft.com/office/powerpoint/2010/main" val="32354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404664"/>
            <a:ext cx="9144001" cy="627856"/>
          </a:xfrm>
        </p:spPr>
        <p:txBody>
          <a:bodyPr/>
          <a:lstStyle/>
          <a:p>
            <a:r>
              <a:rPr lang="en-US" dirty="0" smtClean="0"/>
              <a:t>KK3 – Quality of data and information</a:t>
            </a:r>
            <a:endParaRPr lang="en-AU" dirty="0"/>
          </a:p>
        </p:txBody>
      </p:sp>
      <p:sp>
        <p:nvSpPr>
          <p:cNvPr id="3" name="Content Placeholder 2"/>
          <p:cNvSpPr>
            <a:spLocks noGrp="1"/>
          </p:cNvSpPr>
          <p:nvPr>
            <p:ph idx="1"/>
          </p:nvPr>
        </p:nvSpPr>
        <p:spPr>
          <a:xfrm>
            <a:off x="189756" y="1196752"/>
            <a:ext cx="11737304" cy="5112568"/>
          </a:xfrm>
        </p:spPr>
        <p:txBody>
          <a:bodyPr>
            <a:normAutofit fontScale="85000" lnSpcReduction="20000"/>
          </a:bodyPr>
          <a:lstStyle/>
          <a:p>
            <a:pPr marL="0" indent="0">
              <a:buNone/>
            </a:pPr>
            <a:r>
              <a:rPr lang="en-US" dirty="0" smtClean="0"/>
              <a:t>To be usable, data must be</a:t>
            </a:r>
          </a:p>
          <a:p>
            <a:r>
              <a:rPr lang="en-US" dirty="0" smtClean="0">
                <a:solidFill>
                  <a:schemeClr val="accent3"/>
                </a:solidFill>
              </a:rPr>
              <a:t>Relevant</a:t>
            </a:r>
            <a:r>
              <a:rPr lang="en-US" dirty="0" smtClean="0"/>
              <a:t> – </a:t>
            </a:r>
            <a:r>
              <a:rPr lang="en-US" u="sng" dirty="0" smtClean="0"/>
              <a:t>Collecting data from right people at right time</a:t>
            </a:r>
            <a:r>
              <a:rPr lang="en-US" dirty="0" smtClean="0"/>
              <a:t>.  For example, When evaluating a PC-only software, surveying people who only use a Mac is irrelevant.  Data also needs to be processed while it is </a:t>
            </a:r>
            <a:r>
              <a:rPr lang="en-US" dirty="0" smtClean="0">
                <a:solidFill>
                  <a:schemeClr val="accent3"/>
                </a:solidFill>
              </a:rPr>
              <a:t>current</a:t>
            </a:r>
            <a:r>
              <a:rPr lang="en-US" dirty="0" smtClean="0"/>
              <a:t>, because decision making should not be based on outdated data.</a:t>
            </a:r>
          </a:p>
          <a:p>
            <a:r>
              <a:rPr lang="en-US" dirty="0" smtClean="0">
                <a:solidFill>
                  <a:schemeClr val="accent3"/>
                </a:solidFill>
              </a:rPr>
              <a:t>Accurate</a:t>
            </a:r>
            <a:r>
              <a:rPr lang="en-US" dirty="0" smtClean="0"/>
              <a:t> – Transcription error occurs due to typo when entering a large amount of data.  If the data is incorrect, information produced will be incorrect.  So, it is a good idea to check it against this.</a:t>
            </a:r>
          </a:p>
          <a:p>
            <a:r>
              <a:rPr lang="en-US" dirty="0" smtClean="0">
                <a:solidFill>
                  <a:schemeClr val="accent3"/>
                </a:solidFill>
              </a:rPr>
              <a:t>Free from bias:</a:t>
            </a:r>
            <a:r>
              <a:rPr lang="en-US" dirty="0" smtClean="0"/>
              <a:t> </a:t>
            </a:r>
          </a:p>
          <a:p>
            <a:pPr marL="582612" lvl="1" indent="-342900"/>
            <a:r>
              <a:rPr lang="en-US" u="sng" dirty="0" smtClean="0"/>
              <a:t>Vested Interest</a:t>
            </a:r>
            <a:r>
              <a:rPr lang="en-US" dirty="0" smtClean="0"/>
              <a:t>: Commercials</a:t>
            </a:r>
          </a:p>
          <a:p>
            <a:pPr marL="582612" lvl="1" indent="-342900"/>
            <a:r>
              <a:rPr lang="en-US" sz="2100" u="sng" dirty="0"/>
              <a:t>Timing</a:t>
            </a:r>
            <a:r>
              <a:rPr lang="en-US" dirty="0" smtClean="0"/>
              <a:t>: Example, To decide on introducing additional flights to New York, if the airline collected data from booking made over a 4 week period during a significant event, then the data is biased.</a:t>
            </a:r>
          </a:p>
          <a:p>
            <a:pPr marL="582612" lvl="1" indent="-342900"/>
            <a:r>
              <a:rPr lang="en-US" sz="2100" u="sng" dirty="0"/>
              <a:t>Small sample size</a:t>
            </a:r>
            <a:r>
              <a:rPr lang="en-US" dirty="0" smtClean="0"/>
              <a:t>: A sample size that is too small may create a bias. </a:t>
            </a:r>
          </a:p>
          <a:p>
            <a:pPr marL="582612" lvl="1" indent="-342900"/>
            <a:r>
              <a:rPr lang="en-US" sz="2100" u="sng" dirty="0"/>
              <a:t>Bias through sortin</a:t>
            </a:r>
            <a:r>
              <a:rPr lang="en-US" dirty="0" smtClean="0"/>
              <a:t>g: Selecting people from first pages of an online directory.</a:t>
            </a:r>
          </a:p>
          <a:p>
            <a:pPr marL="582612" lvl="1" indent="-342900"/>
            <a:r>
              <a:rPr lang="en-US" u="sng" dirty="0" smtClean="0"/>
              <a:t>Bias through graphic representation: </a:t>
            </a:r>
            <a:r>
              <a:rPr lang="en-US" dirty="0" smtClean="0"/>
              <a:t>Graphic representations should be size proportionally to avoid overstating or trivializing the importance of one of the variables involved.</a:t>
            </a:r>
          </a:p>
          <a:p>
            <a:r>
              <a:rPr lang="en-US" dirty="0" smtClean="0">
                <a:solidFill>
                  <a:schemeClr val="accent3"/>
                </a:solidFill>
              </a:rPr>
              <a:t>Reliable  </a:t>
            </a:r>
            <a:r>
              <a:rPr lang="en-US" dirty="0" smtClean="0"/>
              <a:t>- When </a:t>
            </a:r>
            <a:r>
              <a:rPr lang="en-US" dirty="0"/>
              <a:t>choosing online sources, check for reliable sources.  Example, World Health </a:t>
            </a:r>
            <a:r>
              <a:rPr lang="en-US" dirty="0" err="1"/>
              <a:t>Organisation</a:t>
            </a:r>
            <a:r>
              <a:rPr lang="en-US" dirty="0"/>
              <a:t>, Australian Bureau of Statistics and Universities</a:t>
            </a:r>
          </a:p>
          <a:p>
            <a:pPr marL="0" indent="0">
              <a:buNone/>
            </a:pPr>
            <a:endParaRPr lang="en-US" dirty="0"/>
          </a:p>
        </p:txBody>
      </p:sp>
    </p:spTree>
    <p:extLst>
      <p:ext uri="{BB962C8B-B14F-4D97-AF65-F5344CB8AC3E}">
        <p14:creationId xmlns:p14="http://schemas.microsoft.com/office/powerpoint/2010/main" val="29048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92" y="404664"/>
            <a:ext cx="9144001" cy="699864"/>
          </a:xfrm>
        </p:spPr>
        <p:txBody>
          <a:bodyPr/>
          <a:lstStyle/>
          <a:p>
            <a:r>
              <a:rPr lang="en-US" u="sng" dirty="0"/>
              <a:t>Bias through graphic representation</a:t>
            </a:r>
            <a:endParaRPr lang="en-AU" dirty="0"/>
          </a:p>
        </p:txBody>
      </p:sp>
      <p:pic>
        <p:nvPicPr>
          <p:cNvPr id="4" name="Content Placeholder 3"/>
          <p:cNvPicPr>
            <a:picLocks noGrp="1" noChangeAspect="1"/>
          </p:cNvPicPr>
          <p:nvPr>
            <p:ph idx="1"/>
          </p:nvPr>
        </p:nvPicPr>
        <p:blipFill>
          <a:blip r:embed="rId2"/>
          <a:stretch>
            <a:fillRect/>
          </a:stretch>
        </p:blipFill>
        <p:spPr>
          <a:xfrm>
            <a:off x="621804" y="1556792"/>
            <a:ext cx="10565880" cy="3627487"/>
          </a:xfrm>
          <a:prstGeom prst="rect">
            <a:avLst/>
          </a:prstGeom>
        </p:spPr>
      </p:pic>
    </p:spTree>
    <p:extLst>
      <p:ext uri="{BB962C8B-B14F-4D97-AF65-F5344CB8AC3E}">
        <p14:creationId xmlns:p14="http://schemas.microsoft.com/office/powerpoint/2010/main" val="197957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97050"/>
            <a:ext cx="9144001" cy="699864"/>
          </a:xfrm>
        </p:spPr>
        <p:txBody>
          <a:bodyPr/>
          <a:lstStyle/>
          <a:p>
            <a:r>
              <a:rPr lang="en-US" dirty="0" smtClean="0"/>
              <a:t>Sampling Techniques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3705371"/>
              </p:ext>
            </p:extLst>
          </p:nvPr>
        </p:nvGraphicFramePr>
        <p:xfrm>
          <a:off x="1522413" y="764704"/>
          <a:ext cx="9134475"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62164" y="1340768"/>
            <a:ext cx="3960440" cy="1292662"/>
          </a:xfrm>
          <a:prstGeom prst="rect">
            <a:avLst/>
          </a:prstGeom>
          <a:noFill/>
        </p:spPr>
        <p:txBody>
          <a:bodyPr wrap="square" rtlCol="0">
            <a:spAutoFit/>
          </a:bodyPr>
          <a:lstStyle/>
          <a:p>
            <a:r>
              <a:rPr lang="en-US" sz="2400" b="1" dirty="0" smtClean="0">
                <a:solidFill>
                  <a:srgbClr val="FFFF00"/>
                </a:solidFill>
              </a:rPr>
              <a:t>Population: </a:t>
            </a:r>
            <a:r>
              <a:rPr lang="en-US" dirty="0" smtClean="0"/>
              <a:t>total group of respondents that the researcher wants to study.  Populations are too costly and time consuming to study in entirety.</a:t>
            </a:r>
            <a:endParaRPr lang="en-AU" dirty="0"/>
          </a:p>
        </p:txBody>
      </p:sp>
      <p:sp>
        <p:nvSpPr>
          <p:cNvPr id="6" name="TextBox 5"/>
          <p:cNvSpPr txBox="1"/>
          <p:nvPr/>
        </p:nvSpPr>
        <p:spPr>
          <a:xfrm>
            <a:off x="3286100" y="3897052"/>
            <a:ext cx="2448272" cy="1292662"/>
          </a:xfrm>
          <a:prstGeom prst="rect">
            <a:avLst/>
          </a:prstGeom>
          <a:noFill/>
        </p:spPr>
        <p:txBody>
          <a:bodyPr wrap="square" rtlCol="0">
            <a:spAutoFit/>
          </a:bodyPr>
          <a:lstStyle/>
          <a:p>
            <a:r>
              <a:rPr lang="en-US" sz="2400" b="1" dirty="0" smtClean="0">
                <a:solidFill>
                  <a:srgbClr val="FFFF00"/>
                </a:solidFill>
              </a:rPr>
              <a:t>Sample: </a:t>
            </a:r>
            <a:r>
              <a:rPr lang="en-US" dirty="0" smtClean="0"/>
              <a:t>selecting and </a:t>
            </a:r>
            <a:r>
              <a:rPr lang="en-US" dirty="0" err="1" smtClean="0"/>
              <a:t>surverying</a:t>
            </a:r>
            <a:r>
              <a:rPr lang="en-US" dirty="0" smtClean="0"/>
              <a:t> random respondents from the population</a:t>
            </a:r>
            <a:endParaRPr lang="en-AU" dirty="0"/>
          </a:p>
        </p:txBody>
      </p:sp>
    </p:spTree>
    <p:extLst>
      <p:ext uri="{BB962C8B-B14F-4D97-AF65-F5344CB8AC3E}">
        <p14:creationId xmlns:p14="http://schemas.microsoft.com/office/powerpoint/2010/main" val="23348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332656"/>
            <a:ext cx="9144001" cy="627856"/>
          </a:xfrm>
        </p:spPr>
        <p:txBody>
          <a:bodyPr/>
          <a:lstStyle/>
          <a:p>
            <a:r>
              <a:rPr lang="en-US" dirty="0" smtClean="0"/>
              <a:t>Referencing Primary Sources</a:t>
            </a:r>
            <a:endParaRPr lang="en-AU" dirty="0"/>
          </a:p>
        </p:txBody>
      </p:sp>
      <p:pic>
        <p:nvPicPr>
          <p:cNvPr id="4" name="Content Placeholder 3"/>
          <p:cNvPicPr>
            <a:picLocks noGrp="1" noChangeAspect="1"/>
          </p:cNvPicPr>
          <p:nvPr>
            <p:ph idx="1"/>
          </p:nvPr>
        </p:nvPicPr>
        <p:blipFill>
          <a:blip r:embed="rId2"/>
          <a:stretch>
            <a:fillRect/>
          </a:stretch>
        </p:blipFill>
        <p:spPr>
          <a:xfrm>
            <a:off x="405780" y="1268759"/>
            <a:ext cx="10369152" cy="2126215"/>
          </a:xfrm>
          <a:prstGeom prst="rect">
            <a:avLst/>
          </a:prstGeom>
        </p:spPr>
      </p:pic>
    </p:spTree>
    <p:extLst>
      <p:ext uri="{BB962C8B-B14F-4D97-AF65-F5344CB8AC3E}">
        <p14:creationId xmlns:p14="http://schemas.microsoft.com/office/powerpoint/2010/main" val="54044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75" y="332656"/>
            <a:ext cx="9144001" cy="555848"/>
          </a:xfrm>
        </p:spPr>
        <p:txBody>
          <a:bodyPr>
            <a:normAutofit fontScale="90000"/>
          </a:bodyPr>
          <a:lstStyle/>
          <a:p>
            <a:r>
              <a:rPr lang="en-US" dirty="0" err="1" smtClean="0"/>
              <a:t>FootNotes</a:t>
            </a:r>
            <a:r>
              <a:rPr lang="en-US" dirty="0" smtClean="0"/>
              <a:t>:</a:t>
            </a:r>
            <a:endParaRPr lang="en-AU" dirty="0"/>
          </a:p>
        </p:txBody>
      </p:sp>
      <p:sp>
        <p:nvSpPr>
          <p:cNvPr id="3" name="Content Placeholder 2"/>
          <p:cNvSpPr>
            <a:spLocks noGrp="1"/>
          </p:cNvSpPr>
          <p:nvPr>
            <p:ph idx="1"/>
          </p:nvPr>
        </p:nvSpPr>
        <p:spPr>
          <a:xfrm>
            <a:off x="298275" y="888505"/>
            <a:ext cx="10404649" cy="2612504"/>
          </a:xfrm>
        </p:spPr>
        <p:txBody>
          <a:bodyPr/>
          <a:lstStyle/>
          <a:p>
            <a:r>
              <a:rPr lang="en-US" dirty="0" smtClean="0"/>
              <a:t>Footnotes are usually sequenced: </a:t>
            </a:r>
            <a:r>
              <a:rPr lang="en-US" dirty="0" smtClean="0">
                <a:solidFill>
                  <a:srgbClr val="FFC000"/>
                </a:solidFill>
              </a:rPr>
              <a:t>series of numbers </a:t>
            </a:r>
            <a:r>
              <a:rPr lang="en-US" dirty="0" smtClean="0"/>
              <a:t>above the text (superscript) are placed in the appropriate part of the text to indicate the cited work and are matched at the bottom of the page after the footnote.</a:t>
            </a:r>
          </a:p>
          <a:p>
            <a:r>
              <a:rPr lang="en-US" dirty="0" smtClean="0"/>
              <a:t>A footnote lists the author, title and details of publication, in that order.</a:t>
            </a:r>
          </a:p>
          <a:p>
            <a:pPr marL="0" indent="0">
              <a:buNone/>
            </a:pPr>
            <a:r>
              <a:rPr lang="en-US" dirty="0" smtClean="0">
                <a:solidFill>
                  <a:srgbClr val="FFC000"/>
                </a:solidFill>
              </a:rPr>
              <a:t>Advantage:</a:t>
            </a:r>
            <a:r>
              <a:rPr lang="en-US" dirty="0" smtClean="0"/>
              <a:t> To acknowledge the source of ideas, data or quotations without undue interruption to the flow of the writing</a:t>
            </a:r>
          </a:p>
          <a:p>
            <a:pPr marL="0" indent="0">
              <a:buNone/>
            </a:pPr>
            <a:endParaRPr lang="en-AU" dirty="0"/>
          </a:p>
        </p:txBody>
      </p:sp>
      <p:pic>
        <p:nvPicPr>
          <p:cNvPr id="2050" name="Picture 2" descr="https://www.waikato.ac.nz/__data/assets/image/0010/337789/mhra-footnote-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3439913"/>
            <a:ext cx="8280920" cy="34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332656"/>
            <a:ext cx="9144001" cy="555848"/>
          </a:xfrm>
        </p:spPr>
        <p:txBody>
          <a:bodyPr>
            <a:normAutofit fontScale="90000"/>
          </a:bodyPr>
          <a:lstStyle/>
          <a:p>
            <a:r>
              <a:rPr lang="en-US" dirty="0" smtClean="0"/>
              <a:t>APA (in-text citations)</a:t>
            </a:r>
            <a:endParaRPr lang="en-AU" dirty="0"/>
          </a:p>
        </p:txBody>
      </p:sp>
      <p:sp>
        <p:nvSpPr>
          <p:cNvPr id="3" name="Content Placeholder 2"/>
          <p:cNvSpPr>
            <a:spLocks noGrp="1"/>
          </p:cNvSpPr>
          <p:nvPr>
            <p:ph idx="1"/>
          </p:nvPr>
        </p:nvSpPr>
        <p:spPr>
          <a:xfrm>
            <a:off x="621804" y="913818"/>
            <a:ext cx="9134391" cy="3096344"/>
          </a:xfrm>
        </p:spPr>
        <p:txBody>
          <a:bodyPr>
            <a:normAutofit lnSpcReduction="10000"/>
          </a:bodyPr>
          <a:lstStyle/>
          <a:p>
            <a:r>
              <a:rPr lang="en-US" dirty="0" smtClean="0"/>
              <a:t>APA (American Psychological Association)  is widely used and is one of the most common reference styles that students are expected to use.</a:t>
            </a:r>
          </a:p>
          <a:p>
            <a:r>
              <a:rPr lang="en-US" dirty="0" smtClean="0"/>
              <a:t>Elements of APA:  Citations with the text and their corresponding source details in a references list at the end of the work.</a:t>
            </a:r>
          </a:p>
          <a:p>
            <a:r>
              <a:rPr lang="en-US" dirty="0" smtClean="0"/>
              <a:t>When referencing using APA, the author’s surname and the date of the publication are featured in the text.  If quoting directly from the source, then the page number is also included.</a:t>
            </a:r>
          </a:p>
        </p:txBody>
      </p:sp>
      <p:pic>
        <p:nvPicPr>
          <p:cNvPr id="4" name="Picture 3"/>
          <p:cNvPicPr>
            <a:picLocks noChangeAspect="1"/>
          </p:cNvPicPr>
          <p:nvPr/>
        </p:nvPicPr>
        <p:blipFill>
          <a:blip r:embed="rId2"/>
          <a:stretch>
            <a:fillRect/>
          </a:stretch>
        </p:blipFill>
        <p:spPr>
          <a:xfrm>
            <a:off x="765820" y="4008119"/>
            <a:ext cx="8908726" cy="1103389"/>
          </a:xfrm>
          <a:prstGeom prst="rect">
            <a:avLst/>
          </a:prstGeom>
        </p:spPr>
      </p:pic>
      <p:pic>
        <p:nvPicPr>
          <p:cNvPr id="5" name="Picture 4"/>
          <p:cNvPicPr>
            <a:picLocks noChangeAspect="1"/>
          </p:cNvPicPr>
          <p:nvPr/>
        </p:nvPicPr>
        <p:blipFill>
          <a:blip r:embed="rId3"/>
          <a:stretch>
            <a:fillRect/>
          </a:stretch>
        </p:blipFill>
        <p:spPr>
          <a:xfrm>
            <a:off x="765819" y="5111508"/>
            <a:ext cx="8908727" cy="1197812"/>
          </a:xfrm>
          <a:prstGeom prst="rect">
            <a:avLst/>
          </a:prstGeom>
        </p:spPr>
      </p:pic>
    </p:spTree>
    <p:extLst>
      <p:ext uri="{BB962C8B-B14F-4D97-AF65-F5344CB8AC3E}">
        <p14:creationId xmlns:p14="http://schemas.microsoft.com/office/powerpoint/2010/main" val="206458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5" y="332656"/>
            <a:ext cx="9073008" cy="720080"/>
          </a:xfrm>
        </p:spPr>
        <p:txBody>
          <a:bodyPr/>
          <a:lstStyle/>
          <a:p>
            <a:r>
              <a:rPr lang="en-US" dirty="0" smtClean="0"/>
              <a:t>Chapter 1: Data </a:t>
            </a:r>
            <a:r>
              <a:rPr lang="en-US" dirty="0" err="1" smtClean="0"/>
              <a:t>Analysis_Weeks</a:t>
            </a:r>
            <a:r>
              <a:rPr lang="en-US" dirty="0" smtClean="0"/>
              <a:t> 1&amp;2</a:t>
            </a:r>
            <a:endParaRPr lang="en-US" dirty="0"/>
          </a:p>
        </p:txBody>
      </p:sp>
      <p:sp>
        <p:nvSpPr>
          <p:cNvPr id="14" name="Content Placeholder 13"/>
          <p:cNvSpPr>
            <a:spLocks noGrp="1"/>
          </p:cNvSpPr>
          <p:nvPr>
            <p:ph idx="1"/>
          </p:nvPr>
        </p:nvSpPr>
        <p:spPr>
          <a:xfrm>
            <a:off x="1352007" y="1268760"/>
            <a:ext cx="9134391" cy="4896544"/>
          </a:xfrm>
        </p:spPr>
        <p:txBody>
          <a:bodyPr/>
          <a:lstStyle/>
          <a:p>
            <a:r>
              <a:rPr lang="en-US" dirty="0" smtClean="0">
                <a:hlinkClick r:id="rId2" action="ppaction://hlinksldjump"/>
              </a:rPr>
              <a:t>Understanding research – Theories and Hypothesis – kk1  (p.3)</a:t>
            </a:r>
            <a:endParaRPr lang="en-US" dirty="0"/>
          </a:p>
          <a:p>
            <a:r>
              <a:rPr lang="en-US" dirty="0" smtClean="0">
                <a:hlinkClick r:id="rId3" action="ppaction://hlinksldjump"/>
              </a:rPr>
              <a:t>Types of research – Quantitative and Qualitative – kk1  (pp.3-4)</a:t>
            </a:r>
            <a:endParaRPr lang="en-US" dirty="0"/>
          </a:p>
          <a:p>
            <a:r>
              <a:rPr lang="en-US" dirty="0" smtClean="0">
                <a:hlinkClick r:id="rId4" action="ppaction://hlinksldjump"/>
              </a:rPr>
              <a:t>Data and Information – kk2  (p.4)</a:t>
            </a:r>
            <a:endParaRPr lang="en-US" dirty="0" smtClean="0"/>
          </a:p>
          <a:p>
            <a:r>
              <a:rPr lang="en-US" dirty="0" smtClean="0">
                <a:hlinkClick r:id="rId5" action="ppaction://hlinksldjump"/>
              </a:rPr>
              <a:t>Gathering Data – Sources: Primary and Secondary – kk2  (p.5)</a:t>
            </a:r>
            <a:endParaRPr lang="en-US" dirty="0" smtClean="0"/>
          </a:p>
          <a:p>
            <a:r>
              <a:rPr lang="en-US" dirty="0" smtClean="0">
                <a:hlinkClick r:id="rId6" action="ppaction://hlinksldjump"/>
              </a:rPr>
              <a:t>Data Collection Methods – kk2 (pp. 7-9)  </a:t>
            </a:r>
            <a:endParaRPr lang="en-US" dirty="0" smtClean="0"/>
          </a:p>
          <a:p>
            <a:r>
              <a:rPr lang="en-US" dirty="0" smtClean="0">
                <a:hlinkClick r:id="rId7" action="ppaction://hlinksldjump"/>
              </a:rPr>
              <a:t>Quality of data and information – kk3 (pp. 9 – 11)</a:t>
            </a:r>
            <a:endParaRPr lang="en-US" dirty="0" smtClean="0"/>
          </a:p>
          <a:p>
            <a:r>
              <a:rPr lang="en-US" dirty="0" smtClean="0">
                <a:hlinkClick r:id="rId8" action="ppaction://hlinksldjump"/>
              </a:rPr>
              <a:t>Referencing primary sources (pp.11-14)</a:t>
            </a:r>
            <a:endParaRPr lang="en-US" dirty="0" smtClean="0"/>
          </a:p>
          <a:p>
            <a:r>
              <a:rPr lang="en-US" dirty="0" smtClean="0">
                <a:hlinkClick r:id="rId9" action="ppaction://hlinksldjump"/>
              </a:rPr>
              <a:t>Seeking Permission – kk4 (pp.15-18)</a:t>
            </a:r>
            <a:endParaRPr lang="en-US" dirty="0" smtClean="0"/>
          </a:p>
          <a:p>
            <a:r>
              <a:rPr lang="en-US" dirty="0" smtClean="0">
                <a:hlinkClick r:id="rId10" action="ppaction://hlinksldjump"/>
              </a:rPr>
              <a:t>Privacy – kk5 (p.19)</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332656"/>
            <a:ext cx="9144001" cy="555848"/>
          </a:xfrm>
        </p:spPr>
        <p:txBody>
          <a:bodyPr>
            <a:normAutofit fontScale="90000"/>
          </a:bodyPr>
          <a:lstStyle/>
          <a:p>
            <a:r>
              <a:rPr lang="en-US" dirty="0" smtClean="0"/>
              <a:t>Seeking Permission – KK4</a:t>
            </a:r>
            <a:endParaRPr lang="en-AU" dirty="0"/>
          </a:p>
        </p:txBody>
      </p:sp>
      <p:sp>
        <p:nvSpPr>
          <p:cNvPr id="3" name="Content Placeholder 2"/>
          <p:cNvSpPr>
            <a:spLocks noGrp="1"/>
          </p:cNvSpPr>
          <p:nvPr>
            <p:ph idx="1"/>
          </p:nvPr>
        </p:nvSpPr>
        <p:spPr>
          <a:xfrm>
            <a:off x="333772" y="1268760"/>
            <a:ext cx="9134391" cy="4114801"/>
          </a:xfrm>
        </p:spPr>
        <p:txBody>
          <a:bodyPr/>
          <a:lstStyle/>
          <a:p>
            <a:r>
              <a:rPr lang="en-US" dirty="0" smtClean="0"/>
              <a:t>Permission must be sought for collecting any data or information that involves people, because of privacy laws such as the Australian Privacy Principles (APPs).  </a:t>
            </a:r>
          </a:p>
          <a:p>
            <a:r>
              <a:rPr lang="en-US" dirty="0" smtClean="0"/>
              <a:t>Permission is usually provided in written form and is often known as </a:t>
            </a:r>
            <a:r>
              <a:rPr lang="en-US" dirty="0" smtClean="0">
                <a:solidFill>
                  <a:srgbClr val="FFC000"/>
                </a:solidFill>
              </a:rPr>
              <a:t>consent.</a:t>
            </a:r>
            <a:r>
              <a:rPr lang="en-AU" dirty="0" smtClean="0">
                <a:solidFill>
                  <a:srgbClr val="FFC000"/>
                </a:solidFill>
              </a:rPr>
              <a:t>  (Consent forms)</a:t>
            </a:r>
            <a:endParaRPr lang="en-AU" dirty="0"/>
          </a:p>
          <a:p>
            <a:r>
              <a:rPr lang="en-US" dirty="0" smtClean="0"/>
              <a:t>Participants also need to be informed about what the research entails.  </a:t>
            </a:r>
            <a:r>
              <a:rPr lang="en-US" dirty="0" smtClean="0">
                <a:solidFill>
                  <a:srgbClr val="FFC000"/>
                </a:solidFill>
              </a:rPr>
              <a:t>(Participation Information statements)</a:t>
            </a:r>
            <a:endParaRPr lang="en-US" dirty="0"/>
          </a:p>
        </p:txBody>
      </p:sp>
    </p:spTree>
    <p:extLst>
      <p:ext uri="{BB962C8B-B14F-4D97-AF65-F5344CB8AC3E}">
        <p14:creationId xmlns:p14="http://schemas.microsoft.com/office/powerpoint/2010/main" val="15685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404664"/>
            <a:ext cx="9144001" cy="627856"/>
          </a:xfrm>
        </p:spPr>
        <p:txBody>
          <a:bodyPr/>
          <a:lstStyle/>
          <a:p>
            <a:r>
              <a:rPr lang="en-US" dirty="0" smtClean="0"/>
              <a:t>Consent Forms should have…</a:t>
            </a:r>
            <a:endParaRPr lang="en-AU" dirty="0"/>
          </a:p>
        </p:txBody>
      </p:sp>
      <p:sp>
        <p:nvSpPr>
          <p:cNvPr id="3" name="Content Placeholder 2"/>
          <p:cNvSpPr>
            <a:spLocks noGrp="1"/>
          </p:cNvSpPr>
          <p:nvPr>
            <p:ph idx="1"/>
          </p:nvPr>
        </p:nvSpPr>
        <p:spPr>
          <a:xfrm>
            <a:off x="238539" y="1484784"/>
            <a:ext cx="9134391" cy="4114801"/>
          </a:xfrm>
        </p:spPr>
        <p:txBody>
          <a:bodyPr>
            <a:normAutofit fontScale="92500" lnSpcReduction="20000"/>
          </a:bodyPr>
          <a:lstStyle/>
          <a:p>
            <a:r>
              <a:rPr lang="en-US" dirty="0" smtClean="0"/>
              <a:t>The title of the project</a:t>
            </a:r>
          </a:p>
          <a:p>
            <a:r>
              <a:rPr lang="en-US" dirty="0" smtClean="0"/>
              <a:t>The name of the researcher</a:t>
            </a:r>
          </a:p>
          <a:p>
            <a:r>
              <a:rPr lang="en-US" dirty="0" smtClean="0"/>
              <a:t>What the project is about and why it is being undertaken</a:t>
            </a:r>
          </a:p>
          <a:p>
            <a:r>
              <a:rPr lang="en-US" dirty="0" smtClean="0"/>
              <a:t>What is required from the participants in terms of time, effort, resources and costs</a:t>
            </a:r>
          </a:p>
          <a:p>
            <a:r>
              <a:rPr lang="en-US" dirty="0" smtClean="0"/>
              <a:t>The rights and interests of the participants – that they freely consent to be involved and can withdraw at any time </a:t>
            </a:r>
          </a:p>
          <a:p>
            <a:r>
              <a:rPr lang="en-US" dirty="0" smtClean="0"/>
              <a:t>A statement whether the participant’s identity will be preserved</a:t>
            </a:r>
          </a:p>
          <a:p>
            <a:r>
              <a:rPr lang="en-US" dirty="0" smtClean="0"/>
              <a:t>Statement of confirmation</a:t>
            </a:r>
          </a:p>
          <a:p>
            <a:r>
              <a:rPr lang="en-US" dirty="0" smtClean="0"/>
              <a:t>Name of participant, signature and date </a:t>
            </a:r>
          </a:p>
        </p:txBody>
      </p:sp>
    </p:spTree>
    <p:extLst>
      <p:ext uri="{BB962C8B-B14F-4D97-AF65-F5344CB8AC3E}">
        <p14:creationId xmlns:p14="http://schemas.microsoft.com/office/powerpoint/2010/main" val="668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476672"/>
            <a:ext cx="9144001" cy="699864"/>
          </a:xfrm>
        </p:spPr>
        <p:txBody>
          <a:bodyPr/>
          <a:lstStyle/>
          <a:p>
            <a:r>
              <a:rPr lang="en-US" dirty="0" smtClean="0"/>
              <a:t>Participation Information statements</a:t>
            </a:r>
            <a:endParaRPr lang="en-AU" dirty="0"/>
          </a:p>
        </p:txBody>
      </p:sp>
      <p:sp>
        <p:nvSpPr>
          <p:cNvPr id="3" name="Content Placeholder 2"/>
          <p:cNvSpPr>
            <a:spLocks noGrp="1"/>
          </p:cNvSpPr>
          <p:nvPr>
            <p:ph idx="1"/>
          </p:nvPr>
        </p:nvSpPr>
        <p:spPr>
          <a:xfrm>
            <a:off x="294888" y="1268760"/>
            <a:ext cx="9759964" cy="4824536"/>
          </a:xfrm>
        </p:spPr>
        <p:txBody>
          <a:bodyPr>
            <a:noAutofit/>
          </a:bodyPr>
          <a:lstStyle/>
          <a:p>
            <a:r>
              <a:rPr lang="en-US" dirty="0" smtClean="0"/>
              <a:t>Provided information about the research</a:t>
            </a:r>
          </a:p>
          <a:p>
            <a:r>
              <a:rPr lang="en-US" dirty="0" smtClean="0"/>
              <a:t>Language should be clear, concise, invitational, culturally appropriate and logically set out</a:t>
            </a:r>
          </a:p>
          <a:p>
            <a:r>
              <a:rPr lang="en-US" dirty="0" smtClean="0"/>
              <a:t>Ask others to read and edit your document</a:t>
            </a:r>
          </a:p>
          <a:p>
            <a:r>
              <a:rPr lang="en-US" dirty="0" smtClean="0"/>
              <a:t>Include a statement on how the data will be stored</a:t>
            </a:r>
          </a:p>
          <a:p>
            <a:r>
              <a:rPr lang="en-US" dirty="0" smtClean="0"/>
              <a:t>State where and how the research findings will be published</a:t>
            </a:r>
          </a:p>
          <a:p>
            <a:r>
              <a:rPr lang="en-US" dirty="0" smtClean="0"/>
              <a:t>Give further information about the project, such as whom to contact</a:t>
            </a:r>
          </a:p>
          <a:p>
            <a:r>
              <a:rPr lang="en-US" dirty="0" smtClean="0"/>
              <a:t>Once they have read and understood the info statement, they are asked to sign the consent form to indicate their agreement to participate.</a:t>
            </a:r>
            <a:endParaRPr lang="en-AU" dirty="0"/>
          </a:p>
        </p:txBody>
      </p:sp>
    </p:spTree>
    <p:extLst>
      <p:ext uri="{BB962C8B-B14F-4D97-AF65-F5344CB8AC3E}">
        <p14:creationId xmlns:p14="http://schemas.microsoft.com/office/powerpoint/2010/main" val="152115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404664"/>
            <a:ext cx="9144001" cy="627856"/>
          </a:xfrm>
        </p:spPr>
        <p:txBody>
          <a:bodyPr/>
          <a:lstStyle/>
          <a:p>
            <a:r>
              <a:rPr lang="en-US" dirty="0" smtClean="0"/>
              <a:t>Privacy</a:t>
            </a:r>
            <a:endParaRPr lang="en-AU" dirty="0"/>
          </a:p>
        </p:txBody>
      </p:sp>
      <p:sp>
        <p:nvSpPr>
          <p:cNvPr id="3" name="Content Placeholder 2"/>
          <p:cNvSpPr>
            <a:spLocks noGrp="1"/>
          </p:cNvSpPr>
          <p:nvPr>
            <p:ph idx="1"/>
          </p:nvPr>
        </p:nvSpPr>
        <p:spPr>
          <a:xfrm>
            <a:off x="405780" y="1268760"/>
            <a:ext cx="9134391" cy="4114801"/>
          </a:xfrm>
        </p:spPr>
        <p:txBody>
          <a:bodyPr/>
          <a:lstStyle/>
          <a:p>
            <a:r>
              <a:rPr lang="en-US" dirty="0" smtClean="0"/>
              <a:t>When undertaking research, it is very important to uphold the privacy of the participants</a:t>
            </a:r>
          </a:p>
          <a:p>
            <a:r>
              <a:rPr lang="en-US" dirty="0" smtClean="0"/>
              <a:t>To maintain privacy, and  to de-identify the data, personal identifiers such as names and birthdates that are associated with individuals need to be removed so that information cannot be traced or identified</a:t>
            </a:r>
            <a:endParaRPr lang="en-AU" dirty="0"/>
          </a:p>
        </p:txBody>
      </p:sp>
    </p:spTree>
    <p:extLst>
      <p:ext uri="{BB962C8B-B14F-4D97-AF65-F5344CB8AC3E}">
        <p14:creationId xmlns:p14="http://schemas.microsoft.com/office/powerpoint/2010/main" val="246359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332656"/>
            <a:ext cx="9144001" cy="627856"/>
          </a:xfrm>
        </p:spPr>
        <p:txBody>
          <a:bodyPr/>
          <a:lstStyle/>
          <a:p>
            <a:r>
              <a:rPr lang="en-US" dirty="0" smtClean="0"/>
              <a:t>Physical  and Software Security controls</a:t>
            </a:r>
            <a:endParaRPr lang="en-AU" dirty="0"/>
          </a:p>
        </p:txBody>
      </p:sp>
      <p:sp>
        <p:nvSpPr>
          <p:cNvPr id="3" name="Content Placeholder 2"/>
          <p:cNvSpPr>
            <a:spLocks noGrp="1"/>
          </p:cNvSpPr>
          <p:nvPr>
            <p:ph idx="1"/>
          </p:nvPr>
        </p:nvSpPr>
        <p:spPr>
          <a:xfrm>
            <a:off x="127358" y="1340768"/>
            <a:ext cx="9134391" cy="4114801"/>
          </a:xfrm>
        </p:spPr>
        <p:txBody>
          <a:bodyPr>
            <a:normAutofit lnSpcReduction="10000"/>
          </a:bodyPr>
          <a:lstStyle/>
          <a:p>
            <a:r>
              <a:rPr lang="en-US" dirty="0" smtClean="0"/>
              <a:t>Encryption – translating data into a secret code that can only be read by authorized users.</a:t>
            </a:r>
          </a:p>
          <a:p>
            <a:r>
              <a:rPr lang="en-US" dirty="0" smtClean="0"/>
              <a:t>Backups – full backup, differential backup, incremental backup, cloud storage (can be accessed from anywhere and protect from any natural disaster)</a:t>
            </a:r>
          </a:p>
          <a:p>
            <a:r>
              <a:rPr lang="en-US" dirty="0" smtClean="0"/>
              <a:t>Usernames and passwords</a:t>
            </a:r>
          </a:p>
          <a:p>
            <a:r>
              <a:rPr lang="en-US" dirty="0" smtClean="0"/>
              <a:t>Firewall – server and software combination that filters the information coming through an internet connection into an organization’s internal network.</a:t>
            </a:r>
          </a:p>
          <a:p>
            <a:r>
              <a:rPr lang="en-US" dirty="0" smtClean="0"/>
              <a:t>Malware protection</a:t>
            </a:r>
            <a:endParaRPr lang="en-AU" dirty="0"/>
          </a:p>
        </p:txBody>
      </p:sp>
    </p:spTree>
    <p:extLst>
      <p:ext uri="{BB962C8B-B14F-4D97-AF65-F5344CB8AC3E}">
        <p14:creationId xmlns:p14="http://schemas.microsoft.com/office/powerpoint/2010/main" val="411202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812" y="116632"/>
            <a:ext cx="9145016" cy="6574297"/>
          </a:xfrm>
          <a:prstGeom prst="rect">
            <a:avLst/>
          </a:prstGeom>
        </p:spPr>
      </p:pic>
    </p:spTree>
    <p:extLst>
      <p:ext uri="{BB962C8B-B14F-4D97-AF65-F5344CB8AC3E}">
        <p14:creationId xmlns:p14="http://schemas.microsoft.com/office/powerpoint/2010/main" val="17024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76672"/>
            <a:ext cx="9144001" cy="555848"/>
          </a:xfrm>
        </p:spPr>
        <p:txBody>
          <a:bodyPr>
            <a:normAutofit fontScale="90000"/>
          </a:bodyPr>
          <a:lstStyle/>
          <a:p>
            <a:r>
              <a:rPr lang="en-US" dirty="0" smtClean="0"/>
              <a:t>Ethical Dilemmas</a:t>
            </a:r>
            <a:endParaRPr lang="en-AU" dirty="0"/>
          </a:p>
        </p:txBody>
      </p:sp>
      <p:sp>
        <p:nvSpPr>
          <p:cNvPr id="3" name="Content Placeholder 2"/>
          <p:cNvSpPr>
            <a:spLocks noGrp="1"/>
          </p:cNvSpPr>
          <p:nvPr>
            <p:ph idx="1"/>
          </p:nvPr>
        </p:nvSpPr>
        <p:spPr>
          <a:xfrm>
            <a:off x="693812" y="1412776"/>
            <a:ext cx="9134391" cy="4114801"/>
          </a:xfrm>
        </p:spPr>
        <p:txBody>
          <a:bodyPr>
            <a:normAutofit lnSpcReduction="10000"/>
          </a:bodyPr>
          <a:lstStyle/>
          <a:p>
            <a:r>
              <a:rPr lang="en-AU" dirty="0"/>
              <a:t>The word “Ethics” is derived from the Greek word </a:t>
            </a:r>
            <a:r>
              <a:rPr lang="en-AU" i="1" dirty="0"/>
              <a:t>Ethos,</a:t>
            </a:r>
            <a:r>
              <a:rPr lang="en-AU" dirty="0"/>
              <a:t> meaning habit or custom.  </a:t>
            </a:r>
            <a:endParaRPr lang="en-AU" dirty="0" smtClean="0"/>
          </a:p>
          <a:p>
            <a:r>
              <a:rPr lang="en-AU" dirty="0"/>
              <a:t>Ethics tells us about right and wrong</a:t>
            </a:r>
            <a:r>
              <a:rPr lang="en-AU" dirty="0" smtClean="0"/>
              <a:t>.</a:t>
            </a:r>
          </a:p>
          <a:p>
            <a:r>
              <a:rPr lang="en-AU" dirty="0"/>
              <a:t>Many ethics courses begin with a discussion of the “trolley” problem.  In a nutshell, the problem is this: A runaway trolley car is about to run over five innocent people; you can throw a switch to divert the trolley car to a different track where it will run over only one person; should you throw the switch? In other words, should you perform an action that kills one person to save five others?  If you begin with a moral position of “It is wrong to kill,” you have to work hard to develop the exception that lets you throw the switch.  </a:t>
            </a:r>
          </a:p>
        </p:txBody>
      </p:sp>
    </p:spTree>
    <p:extLst>
      <p:ext uri="{BB962C8B-B14F-4D97-AF65-F5344CB8AC3E}">
        <p14:creationId xmlns:p14="http://schemas.microsoft.com/office/powerpoint/2010/main" val="262353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1" y="476673"/>
            <a:ext cx="10251024" cy="5543128"/>
          </a:xfrm>
        </p:spPr>
        <p:txBody>
          <a:bodyPr>
            <a:normAutofit fontScale="92500" lnSpcReduction="20000"/>
          </a:bodyPr>
          <a:lstStyle/>
          <a:p>
            <a:r>
              <a:rPr lang="en-AU" dirty="0"/>
              <a:t>Ethics are rules that we all voluntarily </a:t>
            </a:r>
            <a:r>
              <a:rPr lang="en-AU" dirty="0" smtClean="0"/>
              <a:t>follow because </a:t>
            </a:r>
            <a:r>
              <a:rPr lang="en-AU" dirty="0"/>
              <a:t>it makes the world a better place for all of us</a:t>
            </a:r>
            <a:r>
              <a:rPr lang="en-AU" dirty="0" smtClean="0"/>
              <a:t>.</a:t>
            </a:r>
          </a:p>
          <a:p>
            <a:r>
              <a:rPr lang="en-AU" dirty="0"/>
              <a:t>If we don't have ethics, we are not civilized.</a:t>
            </a:r>
          </a:p>
          <a:p>
            <a:r>
              <a:rPr lang="en-AU" dirty="0"/>
              <a:t>So, let's look at an example.</a:t>
            </a:r>
          </a:p>
          <a:p>
            <a:r>
              <a:rPr lang="en-AU" dirty="0"/>
              <a:t>Ethical principles stop me from stealing your wallet.</a:t>
            </a:r>
          </a:p>
          <a:p>
            <a:r>
              <a:rPr lang="en-AU" dirty="0"/>
              <a:t>Now there are other things that could stop me from stealing your wallet.</a:t>
            </a:r>
          </a:p>
          <a:p>
            <a:r>
              <a:rPr lang="en-AU" dirty="0"/>
              <a:t>If you're bigger and stronger, I may not want to steal your wallet </a:t>
            </a:r>
            <a:r>
              <a:rPr lang="en-AU" dirty="0" smtClean="0"/>
              <a:t>because I'd </a:t>
            </a:r>
            <a:r>
              <a:rPr lang="en-AU" dirty="0"/>
              <a:t>be afraid that you'd beat me up.</a:t>
            </a:r>
          </a:p>
          <a:p>
            <a:r>
              <a:rPr lang="en-AU" dirty="0"/>
              <a:t>But ethics would stop me even if you're smaller and weaker.</a:t>
            </a:r>
          </a:p>
          <a:p>
            <a:r>
              <a:rPr lang="en-AU" dirty="0"/>
              <a:t>It's possible that I won't steal your wallet simply </a:t>
            </a:r>
            <a:r>
              <a:rPr lang="en-AU" dirty="0" smtClean="0"/>
              <a:t>because I'm </a:t>
            </a:r>
            <a:r>
              <a:rPr lang="en-AU" dirty="0"/>
              <a:t>worried that I'll get caught, and then I'll get thrown in prison.</a:t>
            </a:r>
          </a:p>
          <a:p>
            <a:r>
              <a:rPr lang="en-AU" dirty="0"/>
              <a:t>Ethics stops me from stealing your wallet </a:t>
            </a:r>
            <a:r>
              <a:rPr lang="en-AU" dirty="0" smtClean="0"/>
              <a:t>even if </a:t>
            </a:r>
            <a:r>
              <a:rPr lang="en-AU" dirty="0"/>
              <a:t>there's no chance that I will be caught.</a:t>
            </a:r>
          </a:p>
          <a:p>
            <a:r>
              <a:rPr lang="en-AU" dirty="0"/>
              <a:t>It's a fundamental principle of what we think is right.</a:t>
            </a:r>
          </a:p>
          <a:p>
            <a:endParaRPr lang="en-AU" dirty="0"/>
          </a:p>
          <a:p>
            <a:endParaRPr lang="en-AU" dirty="0"/>
          </a:p>
        </p:txBody>
      </p:sp>
    </p:spTree>
    <p:extLst>
      <p:ext uri="{BB962C8B-B14F-4D97-AF65-F5344CB8AC3E}">
        <p14:creationId xmlns:p14="http://schemas.microsoft.com/office/powerpoint/2010/main" val="213391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5860" y="457692"/>
            <a:ext cx="9664543" cy="5779620"/>
          </a:xfrm>
          <a:prstGeom prst="rect">
            <a:avLst/>
          </a:prstGeom>
        </p:spPr>
      </p:pic>
    </p:spTree>
    <p:extLst>
      <p:ext uri="{BB962C8B-B14F-4D97-AF65-F5344CB8AC3E}">
        <p14:creationId xmlns:p14="http://schemas.microsoft.com/office/powerpoint/2010/main" val="134452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1240160"/>
          </a:xfrm>
        </p:spPr>
        <p:txBody>
          <a:bodyPr/>
          <a:lstStyle/>
          <a:p>
            <a:r>
              <a:rPr lang="en-US" dirty="0" smtClean="0"/>
              <a:t>Chapter 2</a:t>
            </a:r>
            <a:endParaRPr lang="en-AU" dirty="0"/>
          </a:p>
        </p:txBody>
      </p:sp>
      <p:sp>
        <p:nvSpPr>
          <p:cNvPr id="3" name="Subtitle 2"/>
          <p:cNvSpPr>
            <a:spLocks noGrp="1"/>
          </p:cNvSpPr>
          <p:nvPr>
            <p:ph type="subTitle" idx="1"/>
          </p:nvPr>
        </p:nvSpPr>
        <p:spPr>
          <a:xfrm>
            <a:off x="909836" y="3212976"/>
            <a:ext cx="8229600" cy="648072"/>
          </a:xfrm>
        </p:spPr>
        <p:txBody>
          <a:bodyPr/>
          <a:lstStyle/>
          <a:p>
            <a:r>
              <a:rPr lang="en-US" dirty="0" smtClean="0"/>
              <a:t>Approaches to problem solving methodology: data analysis</a:t>
            </a:r>
          </a:p>
          <a:p>
            <a:endParaRPr lang="en-US" dirty="0"/>
          </a:p>
          <a:p>
            <a:endParaRPr lang="en-US" dirty="0" smtClean="0"/>
          </a:p>
          <a:p>
            <a:endParaRPr lang="en-AU" dirty="0"/>
          </a:p>
        </p:txBody>
      </p:sp>
      <p:sp>
        <p:nvSpPr>
          <p:cNvPr id="4" name="Subtitle 2"/>
          <p:cNvSpPr txBox="1">
            <a:spLocks/>
          </p:cNvSpPr>
          <p:nvPr/>
        </p:nvSpPr>
        <p:spPr>
          <a:xfrm>
            <a:off x="405780" y="5877272"/>
            <a:ext cx="8229600" cy="6480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SzPct val="10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cap="none" dirty="0"/>
              <a:t>S</a:t>
            </a:r>
            <a:r>
              <a:rPr lang="en-US" cap="none" dirty="0" smtClean="0"/>
              <a:t>ources: https://www.slideshare.net/byronmitchell/problem-solving-methodology-15202334?from_action=save</a:t>
            </a:r>
          </a:p>
          <a:p>
            <a:endParaRPr lang="en-US" dirty="0" smtClean="0"/>
          </a:p>
          <a:p>
            <a:endParaRPr lang="en-US" dirty="0" smtClean="0"/>
          </a:p>
          <a:p>
            <a:endParaRPr lang="en-AU" dirty="0"/>
          </a:p>
        </p:txBody>
      </p:sp>
    </p:spTree>
    <p:extLst>
      <p:ext uri="{BB962C8B-B14F-4D97-AF65-F5344CB8AC3E}">
        <p14:creationId xmlns:p14="http://schemas.microsoft.com/office/powerpoint/2010/main" val="7377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9073008" cy="720080"/>
          </a:xfrm>
        </p:spPr>
        <p:txBody>
          <a:bodyPr/>
          <a:lstStyle/>
          <a:p>
            <a:r>
              <a:rPr lang="en-US" dirty="0" smtClean="0"/>
              <a:t>Chapter 1&amp;2: Data </a:t>
            </a:r>
            <a:r>
              <a:rPr lang="en-US" dirty="0" err="1" smtClean="0"/>
              <a:t>Analysis_Weeks</a:t>
            </a:r>
            <a:r>
              <a:rPr lang="en-US" dirty="0" smtClean="0"/>
              <a:t> 3&amp;4</a:t>
            </a:r>
            <a:endParaRPr lang="en-US" dirty="0"/>
          </a:p>
        </p:txBody>
      </p:sp>
      <p:sp>
        <p:nvSpPr>
          <p:cNvPr id="14" name="Content Placeholder 13"/>
          <p:cNvSpPr>
            <a:spLocks noGrp="1"/>
          </p:cNvSpPr>
          <p:nvPr>
            <p:ph idx="1"/>
          </p:nvPr>
        </p:nvSpPr>
        <p:spPr>
          <a:xfrm>
            <a:off x="477788" y="836712"/>
            <a:ext cx="9504554" cy="5472608"/>
          </a:xfrm>
        </p:spPr>
        <p:txBody>
          <a:bodyPr>
            <a:normAutofit fontScale="85000" lnSpcReduction="20000"/>
          </a:bodyPr>
          <a:lstStyle/>
          <a:p>
            <a:r>
              <a:rPr lang="en-US" dirty="0" smtClean="0">
                <a:hlinkClick r:id="rId2" action="ppaction://hlinksldjump"/>
              </a:rPr>
              <a:t>Physical Security Controls – kk6  (pp.20-22)</a:t>
            </a:r>
            <a:endParaRPr lang="en-US" dirty="0"/>
          </a:p>
          <a:p>
            <a:r>
              <a:rPr lang="en-US" dirty="0" smtClean="0"/>
              <a:t>Australian Privacy Principles – kk7  (pp.22-24)</a:t>
            </a:r>
          </a:p>
          <a:p>
            <a:r>
              <a:rPr lang="en-US" dirty="0" smtClean="0">
                <a:hlinkClick r:id="rId3" action="ppaction://hlinksldjump"/>
              </a:rPr>
              <a:t>Ethical Dilemmas – kk8  (pp.24-25)</a:t>
            </a:r>
            <a:endParaRPr lang="en-US" dirty="0" smtClean="0"/>
          </a:p>
          <a:p>
            <a:pPr marL="0" indent="0">
              <a:buNone/>
            </a:pPr>
            <a:r>
              <a:rPr lang="en-US" u="sng" dirty="0" smtClean="0">
                <a:hlinkClick r:id="rId4" action="ppaction://hlinksldjump"/>
              </a:rPr>
              <a:t>CHAPTER 2:  PSM DESIGN STAGE:</a:t>
            </a:r>
            <a:endParaRPr lang="en-US" u="sng" dirty="0" smtClean="0"/>
          </a:p>
          <a:p>
            <a:r>
              <a:rPr lang="en-US" dirty="0" smtClean="0">
                <a:hlinkClick r:id="rId5" action="ppaction://hlinksldjump"/>
              </a:rPr>
              <a:t>Problem Solving Methodology - Overview</a:t>
            </a:r>
            <a:endParaRPr lang="en-US" dirty="0" smtClean="0"/>
          </a:p>
          <a:p>
            <a:r>
              <a:rPr lang="en-US" dirty="0" smtClean="0">
                <a:hlinkClick r:id="rId6" action="ppaction://hlinksldjump"/>
              </a:rPr>
              <a:t>Design Tools – kk10 (pp.66-68)</a:t>
            </a:r>
            <a:endParaRPr lang="en-US" dirty="0" smtClean="0"/>
          </a:p>
          <a:p>
            <a:pPr marL="0" indent="0">
              <a:buNone/>
            </a:pPr>
            <a:r>
              <a:rPr lang="en-US" u="sng" dirty="0" smtClean="0"/>
              <a:t>PSM DEVELOPMENT STAGE:</a:t>
            </a:r>
          </a:p>
          <a:p>
            <a:r>
              <a:rPr lang="en-US" dirty="0">
                <a:hlinkClick r:id="rId7" action="ppaction://hlinksldjump"/>
              </a:rPr>
              <a:t>Purpose of Graphic solutions &amp; Types – kk9  (pp.42-51)</a:t>
            </a:r>
            <a:endParaRPr lang="en-US" dirty="0"/>
          </a:p>
          <a:p>
            <a:r>
              <a:rPr lang="en-US" dirty="0">
                <a:hlinkClick r:id="rId8" action="ppaction://hlinksldjump"/>
              </a:rPr>
              <a:t>Design </a:t>
            </a:r>
            <a:r>
              <a:rPr lang="en-US" dirty="0" smtClean="0">
                <a:hlinkClick r:id="rId8" action="ppaction://hlinksldjump"/>
              </a:rPr>
              <a:t>Principles </a:t>
            </a:r>
            <a:r>
              <a:rPr lang="en-US" dirty="0">
                <a:hlinkClick r:id="rId8" action="ppaction://hlinksldjump"/>
              </a:rPr>
              <a:t>– kk10 (pp.52-56)</a:t>
            </a:r>
            <a:endParaRPr lang="en-US" dirty="0"/>
          </a:p>
          <a:p>
            <a:r>
              <a:rPr lang="en-US" dirty="0">
                <a:hlinkClick r:id="rId9" action="ppaction://hlinksldjump"/>
              </a:rPr>
              <a:t>Formats and Conventions – kk11 (pp.56-65)</a:t>
            </a:r>
            <a:endParaRPr lang="en-US" dirty="0"/>
          </a:p>
          <a:p>
            <a:r>
              <a:rPr lang="en-US" dirty="0" err="1" smtClean="0">
                <a:hlinkClick r:id="rId10" action="ppaction://hlinksldjump"/>
              </a:rPr>
              <a:t>Softwares</a:t>
            </a:r>
            <a:r>
              <a:rPr lang="en-US" dirty="0" smtClean="0">
                <a:hlinkClick r:id="rId10" action="ppaction://hlinksldjump"/>
              </a:rPr>
              <a:t> and Techniques for Developing graphic solutions and  </a:t>
            </a:r>
            <a:r>
              <a:rPr lang="en-US" u="sng" dirty="0" smtClean="0">
                <a:hlinkClick r:id="rId10" action="ppaction://hlinksldjump"/>
              </a:rPr>
              <a:t>Validation</a:t>
            </a:r>
            <a:r>
              <a:rPr lang="en-US" dirty="0" smtClean="0">
                <a:hlinkClick r:id="rId10" action="ppaction://hlinksldjump"/>
              </a:rPr>
              <a:t> -  kk12  (Pp.70-73)</a:t>
            </a:r>
            <a:endParaRPr lang="en-US" dirty="0" smtClean="0"/>
          </a:p>
          <a:p>
            <a:r>
              <a:rPr lang="en-US" dirty="0" smtClean="0">
                <a:hlinkClick r:id="rId11" action="ppaction://hlinksldjump"/>
              </a:rPr>
              <a:t>Techniques for testing graphic solutions – kk13 (pp.68-70)</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5252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9" y="30153"/>
            <a:ext cx="9144001" cy="367208"/>
          </a:xfrm>
        </p:spPr>
        <p:txBody>
          <a:bodyPr>
            <a:normAutofit/>
          </a:bodyPr>
          <a:lstStyle/>
          <a:p>
            <a:r>
              <a:rPr lang="en-US" sz="2000" dirty="0" smtClean="0"/>
              <a:t>Problem Solving Methodology: (PSM)</a:t>
            </a:r>
            <a:endParaRPr lang="en-AU"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3976155"/>
              </p:ext>
            </p:extLst>
          </p:nvPr>
        </p:nvGraphicFramePr>
        <p:xfrm>
          <a:off x="2061964" y="72435"/>
          <a:ext cx="8064896" cy="671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1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12776"/>
            <a:ext cx="10945216" cy="4968552"/>
          </a:xfrm>
        </p:spPr>
        <p:txBody>
          <a:bodyPr>
            <a:normAutofit fontScale="47500" lnSpcReduction="20000"/>
          </a:bodyPr>
          <a:lstStyle/>
          <a:p>
            <a:pPr marL="0" indent="0">
              <a:buNone/>
            </a:pPr>
            <a:r>
              <a:rPr lang="en-US" sz="5000" dirty="0"/>
              <a:t>Determining the solution requirements.</a:t>
            </a:r>
          </a:p>
          <a:p>
            <a:pPr marL="285750" indent="-285750"/>
            <a:r>
              <a:rPr lang="en-US" sz="5000" dirty="0" smtClean="0"/>
              <a:t>What </a:t>
            </a:r>
            <a:r>
              <a:rPr lang="en-US" sz="5000" dirty="0"/>
              <a:t>information does the solution have to provide?</a:t>
            </a:r>
          </a:p>
          <a:p>
            <a:pPr marL="285750" indent="-285750"/>
            <a:r>
              <a:rPr lang="en-US" sz="5000" dirty="0"/>
              <a:t>What data is needed to produce the information?</a:t>
            </a:r>
          </a:p>
          <a:p>
            <a:pPr marL="285750" indent="-285750"/>
            <a:r>
              <a:rPr lang="en-US" sz="5000" dirty="0"/>
              <a:t>What functions does the solution have to provide</a:t>
            </a:r>
            <a:r>
              <a:rPr lang="en-US" sz="5000" dirty="0" smtClean="0"/>
              <a:t>?</a:t>
            </a:r>
          </a:p>
          <a:p>
            <a:pPr marL="0" indent="0">
              <a:buNone/>
            </a:pPr>
            <a:r>
              <a:rPr lang="en-US" sz="5000" dirty="0" smtClean="0"/>
              <a:t>These </a:t>
            </a:r>
            <a:r>
              <a:rPr lang="en-US" sz="5000" dirty="0"/>
              <a:t>requirements can classified as being </a:t>
            </a:r>
          </a:p>
          <a:p>
            <a:r>
              <a:rPr lang="en-US" sz="5000" i="1" dirty="0" smtClean="0">
                <a:solidFill>
                  <a:schemeClr val="accent3"/>
                </a:solidFill>
              </a:rPr>
              <a:t>functional</a:t>
            </a:r>
            <a:r>
              <a:rPr lang="en-US" sz="5000" dirty="0" smtClean="0"/>
              <a:t> (namely </a:t>
            </a:r>
            <a:r>
              <a:rPr lang="en-US" sz="5000" dirty="0"/>
              <a:t>what the solution is required to </a:t>
            </a:r>
            <a:r>
              <a:rPr lang="en-US" sz="5000" dirty="0" smtClean="0"/>
              <a:t>do) </a:t>
            </a:r>
            <a:r>
              <a:rPr lang="en-US" sz="5000" dirty="0"/>
              <a:t>and </a:t>
            </a:r>
            <a:endParaRPr lang="en-US" sz="5000" dirty="0" smtClean="0"/>
          </a:p>
          <a:p>
            <a:r>
              <a:rPr lang="en-US" sz="5000" i="1" dirty="0" smtClean="0">
                <a:solidFill>
                  <a:schemeClr val="accent3"/>
                </a:solidFill>
              </a:rPr>
              <a:t>non-functional</a:t>
            </a:r>
            <a:r>
              <a:rPr lang="en-US" sz="5000" dirty="0" smtClean="0"/>
              <a:t> (which </a:t>
            </a:r>
            <a:r>
              <a:rPr lang="en-US" sz="5000" dirty="0"/>
              <a:t>describes the attributes the </a:t>
            </a:r>
            <a:r>
              <a:rPr lang="en-US" sz="5000" dirty="0" smtClean="0"/>
              <a:t>solution </a:t>
            </a:r>
            <a:r>
              <a:rPr lang="en-US" sz="5000" dirty="0"/>
              <a:t>should possess, such </a:t>
            </a:r>
            <a:r>
              <a:rPr lang="en-US" sz="5000" dirty="0" smtClean="0"/>
              <a:t>as </a:t>
            </a:r>
            <a:r>
              <a:rPr lang="en-US" sz="5000" dirty="0"/>
              <a:t>user friendliness, </a:t>
            </a:r>
            <a:r>
              <a:rPr lang="en-US" sz="5000" dirty="0" smtClean="0"/>
              <a:t>reliability, </a:t>
            </a:r>
            <a:r>
              <a:rPr lang="en-US" sz="5000" dirty="0"/>
              <a:t>portability, robustness, </a:t>
            </a:r>
            <a:r>
              <a:rPr lang="en-US" sz="5000" dirty="0" smtClean="0"/>
              <a:t>maintainability).</a:t>
            </a:r>
          </a:p>
          <a:p>
            <a:pPr marL="0" indent="0">
              <a:buNone/>
            </a:pPr>
            <a:endParaRPr lang="en-US" sz="5000" dirty="0"/>
          </a:p>
          <a:p>
            <a:r>
              <a:rPr lang="en-US" sz="5000" dirty="0" smtClean="0"/>
              <a:t>Tools </a:t>
            </a:r>
            <a:r>
              <a:rPr lang="en-US" sz="5000" dirty="0"/>
              <a:t>to assist in determining the solution requirements include context diagrams, data flow diagrams and use cases.</a:t>
            </a:r>
            <a:endParaRPr lang="en-AU" sz="5000" dirty="0"/>
          </a:p>
          <a:p>
            <a:pPr marL="0" indent="0">
              <a:buNone/>
            </a:pP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4747761"/>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824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12776"/>
            <a:ext cx="10945216" cy="4176464"/>
          </a:xfrm>
        </p:spPr>
        <p:txBody>
          <a:bodyPr>
            <a:normAutofit/>
          </a:bodyPr>
          <a:lstStyle/>
          <a:p>
            <a:pPr marL="0" indent="0">
              <a:buNone/>
            </a:pPr>
            <a:r>
              <a:rPr lang="en-US" sz="3600" dirty="0" smtClean="0"/>
              <a:t>Identify the constraints of the solution</a:t>
            </a:r>
            <a:endParaRPr lang="en-US" sz="3600" dirty="0"/>
          </a:p>
          <a:p>
            <a:pPr marL="285750" indent="-285750"/>
            <a:r>
              <a:rPr lang="en-US" sz="3600" dirty="0" smtClean="0"/>
              <a:t>What conditions need to be considered when designing a solution?</a:t>
            </a:r>
          </a:p>
          <a:p>
            <a:pPr marL="0" indent="0">
              <a:buNone/>
            </a:pPr>
            <a:r>
              <a:rPr lang="en-US" sz="3600" dirty="0" smtClean="0"/>
              <a:t>Typical constraints include cost, speed of processing, requirements of users, legal requirements, security, compatibility, level of expertise, capacity, availability of equipment</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081591"/>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1468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12776"/>
            <a:ext cx="10945216" cy="3528392"/>
          </a:xfrm>
        </p:spPr>
        <p:txBody>
          <a:bodyPr>
            <a:normAutofit fontScale="62500" lnSpcReduction="20000"/>
          </a:bodyPr>
          <a:lstStyle/>
          <a:p>
            <a:pPr marL="0" indent="0">
              <a:buNone/>
            </a:pPr>
            <a:r>
              <a:rPr lang="en-US" sz="5000" dirty="0"/>
              <a:t>Determining the </a:t>
            </a:r>
            <a:r>
              <a:rPr lang="en-US" sz="5000" dirty="0" smtClean="0"/>
              <a:t>scope of the solution.</a:t>
            </a:r>
            <a:endParaRPr lang="en-US" sz="5000" dirty="0"/>
          </a:p>
          <a:p>
            <a:pPr marL="285750" indent="-285750"/>
            <a:r>
              <a:rPr lang="en-US" sz="5000" dirty="0" smtClean="0"/>
              <a:t>What can the solution do?</a:t>
            </a:r>
          </a:p>
          <a:p>
            <a:pPr marL="285750" indent="-285750"/>
            <a:r>
              <a:rPr lang="en-US" sz="5000" dirty="0" smtClean="0"/>
              <a:t>What can’t the solution do?</a:t>
            </a:r>
          </a:p>
          <a:p>
            <a:pPr marL="285750" indent="-285750"/>
            <a:r>
              <a:rPr lang="en-US" sz="5000" dirty="0" smtClean="0"/>
              <a:t>What are the benefits of the solution to the user?</a:t>
            </a:r>
            <a:endParaRPr lang="en-US" sz="5000" dirty="0"/>
          </a:p>
          <a:p>
            <a:r>
              <a:rPr lang="en-US" sz="5000" dirty="0" smtClean="0"/>
              <a:t>The scope states the boundaries or parameters of the solution.  Benefits can be stated in terms of their </a:t>
            </a:r>
            <a:r>
              <a:rPr lang="en-US" sz="5000" i="1" dirty="0" smtClean="0">
                <a:solidFill>
                  <a:schemeClr val="accent3"/>
                </a:solidFill>
              </a:rPr>
              <a:t>efficiency</a:t>
            </a:r>
            <a:r>
              <a:rPr lang="en-US" sz="5000" dirty="0" smtClean="0"/>
              <a:t> and </a:t>
            </a:r>
            <a:r>
              <a:rPr lang="en-US" sz="5000" i="1" dirty="0" smtClean="0">
                <a:solidFill>
                  <a:schemeClr val="accent3"/>
                </a:solidFill>
              </a:rPr>
              <a:t>effectiveness</a:t>
            </a:r>
            <a:r>
              <a:rPr lang="en-US" sz="5000" dirty="0" smtClean="0"/>
              <a:t>.</a:t>
            </a:r>
            <a:endParaRPr lang="en-AU" sz="5000" dirty="0"/>
          </a:p>
          <a:p>
            <a:pPr marL="0" indent="0">
              <a:buNone/>
            </a:pP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1481358"/>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81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a:hlinkClick r:id="rId2"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3"/>
          <a:stretch>
            <a:fillRect/>
          </a:stretch>
        </p:blipFill>
        <p:spPr>
          <a:xfrm>
            <a:off x="1341884" y="1052736"/>
            <a:ext cx="9224986" cy="3564606"/>
          </a:xfrm>
          <a:prstGeom prst="rect">
            <a:avLst/>
          </a:prstGeom>
        </p:spPr>
      </p:pic>
    </p:spTree>
    <p:extLst>
      <p:ext uri="{BB962C8B-B14F-4D97-AF65-F5344CB8AC3E}">
        <p14:creationId xmlns:p14="http://schemas.microsoft.com/office/powerpoint/2010/main" val="210594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12776"/>
            <a:ext cx="10945216" cy="4176464"/>
          </a:xfrm>
        </p:spPr>
        <p:txBody>
          <a:bodyPr>
            <a:normAutofit fontScale="47500" lnSpcReduction="20000"/>
          </a:bodyPr>
          <a:lstStyle/>
          <a:p>
            <a:pPr marL="0" indent="0">
              <a:buNone/>
            </a:pPr>
            <a:r>
              <a:rPr lang="en-US" sz="5000" dirty="0" smtClean="0"/>
              <a:t>Planning how the solution will function, and the appearance of the resulting information.  The solution design typically involves identifying what specific data is required and how the data will be </a:t>
            </a:r>
            <a:r>
              <a:rPr lang="en-US" sz="5000" i="1" dirty="0" smtClean="0">
                <a:solidFill>
                  <a:schemeClr val="accent3"/>
                </a:solidFill>
              </a:rPr>
              <a:t>named</a:t>
            </a:r>
            <a:r>
              <a:rPr lang="en-US" sz="5000" dirty="0" smtClean="0"/>
              <a:t>, </a:t>
            </a:r>
            <a:r>
              <a:rPr lang="en-US" sz="5000" i="1" dirty="0" smtClean="0">
                <a:solidFill>
                  <a:schemeClr val="accent3"/>
                </a:solidFill>
              </a:rPr>
              <a:t>structured</a:t>
            </a:r>
            <a:r>
              <a:rPr lang="en-US" sz="5000" dirty="0" smtClean="0"/>
              <a:t>, </a:t>
            </a:r>
            <a:r>
              <a:rPr lang="en-US" sz="5100" i="1" dirty="0">
                <a:solidFill>
                  <a:schemeClr val="accent3"/>
                </a:solidFill>
              </a:rPr>
              <a:t>validated</a:t>
            </a:r>
            <a:r>
              <a:rPr lang="en-US" sz="5000" dirty="0" smtClean="0"/>
              <a:t> and </a:t>
            </a:r>
            <a:r>
              <a:rPr lang="en-US" sz="5100" i="1" dirty="0">
                <a:solidFill>
                  <a:schemeClr val="accent3"/>
                </a:solidFill>
              </a:rPr>
              <a:t>manipulated</a:t>
            </a:r>
            <a:r>
              <a:rPr lang="en-US" sz="5000" dirty="0" smtClean="0"/>
              <a:t>.</a:t>
            </a:r>
          </a:p>
          <a:p>
            <a:pPr marL="0" indent="0">
              <a:buNone/>
            </a:pPr>
            <a:r>
              <a:rPr lang="en-US" sz="5000" dirty="0" smtClean="0"/>
              <a:t>Typical design tools for this purpose include:</a:t>
            </a:r>
          </a:p>
          <a:p>
            <a:r>
              <a:rPr lang="en-US" sz="5000" dirty="0" smtClean="0"/>
              <a:t>Data dictionaries and data structure</a:t>
            </a:r>
          </a:p>
          <a:p>
            <a:r>
              <a:rPr lang="en-US" sz="5000" dirty="0" smtClean="0"/>
              <a:t>Diagrams, input-process-output (IPO) charts</a:t>
            </a:r>
          </a:p>
          <a:p>
            <a:r>
              <a:rPr lang="en-US" sz="5000" dirty="0" smtClean="0"/>
              <a:t>Flowcharts</a:t>
            </a:r>
          </a:p>
          <a:p>
            <a:r>
              <a:rPr lang="en-US" sz="5000" dirty="0" smtClean="0"/>
              <a:t>Pseudocode</a:t>
            </a:r>
          </a:p>
          <a:p>
            <a:r>
              <a:rPr lang="en-US" sz="5000" dirty="0" smtClean="0"/>
              <a:t>Object descriptions</a:t>
            </a:r>
            <a:endParaRPr lang="en-AU" sz="5000" dirty="0"/>
          </a:p>
          <a:p>
            <a:pPr marL="0" indent="0">
              <a:buNone/>
            </a:pP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7728124"/>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8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29" y="0"/>
            <a:ext cx="12126312" cy="4509120"/>
          </a:xfrm>
          <a:prstGeom prst="rect">
            <a:avLst/>
          </a:prstGeom>
        </p:spPr>
      </p:pic>
      <p:pic>
        <p:nvPicPr>
          <p:cNvPr id="5" name="Picture 4"/>
          <p:cNvPicPr>
            <a:picLocks noChangeAspect="1"/>
          </p:cNvPicPr>
          <p:nvPr/>
        </p:nvPicPr>
        <p:blipFill>
          <a:blip r:embed="rId3"/>
          <a:stretch>
            <a:fillRect/>
          </a:stretch>
        </p:blipFill>
        <p:spPr>
          <a:xfrm>
            <a:off x="3214092" y="1196752"/>
            <a:ext cx="8704036" cy="4464496"/>
          </a:xfrm>
          <a:prstGeom prst="rect">
            <a:avLst/>
          </a:prstGeom>
        </p:spPr>
      </p:pic>
    </p:spTree>
    <p:extLst>
      <p:ext uri="{BB962C8B-B14F-4D97-AF65-F5344CB8AC3E}">
        <p14:creationId xmlns:p14="http://schemas.microsoft.com/office/powerpoint/2010/main" val="13361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1844" y="836712"/>
            <a:ext cx="10022793" cy="4464496"/>
          </a:xfrm>
          <a:prstGeom prst="rect">
            <a:avLst/>
          </a:prstGeom>
        </p:spPr>
      </p:pic>
      <p:sp>
        <p:nvSpPr>
          <p:cNvPr id="3" name="Left Arrow 2">
            <a:hlinkClick r:id="rId3"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36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12776"/>
            <a:ext cx="10945216" cy="3024336"/>
          </a:xfrm>
        </p:spPr>
        <p:txBody>
          <a:bodyPr>
            <a:normAutofit fontScale="70000" lnSpcReduction="20000"/>
          </a:bodyPr>
          <a:lstStyle/>
          <a:p>
            <a:pPr marL="0" indent="0">
              <a:buNone/>
            </a:pPr>
            <a:r>
              <a:rPr lang="en-US" sz="5000" dirty="0" smtClean="0"/>
              <a:t>Determining the evaluation criteria</a:t>
            </a:r>
          </a:p>
          <a:p>
            <a:r>
              <a:rPr lang="en-US" sz="5000" dirty="0" smtClean="0"/>
              <a:t>What measures will be used to judge whether or not the solution requirements have been met?</a:t>
            </a:r>
          </a:p>
          <a:p>
            <a:pPr marL="0" indent="0">
              <a:buNone/>
            </a:pPr>
            <a:endParaRPr lang="en-US" sz="5000" dirty="0" smtClean="0"/>
          </a:p>
          <a:p>
            <a:pPr marL="0" indent="0">
              <a:buNone/>
            </a:pPr>
            <a:r>
              <a:rPr lang="en-US" sz="5000" dirty="0" smtClean="0"/>
              <a:t>These criterial should relate to the solution requirements identified in the analysis stage</a:t>
            </a:r>
            <a:endParaRPr lang="en-AU" sz="5000" dirty="0"/>
          </a:p>
          <a:p>
            <a:pPr marL="0" indent="0">
              <a:buNone/>
            </a:pP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0976095"/>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0337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12776"/>
            <a:ext cx="10945216" cy="3024336"/>
          </a:xfrm>
        </p:spPr>
        <p:txBody>
          <a:bodyPr>
            <a:normAutofit/>
          </a:bodyPr>
          <a:lstStyle/>
          <a:p>
            <a:pPr marL="0" indent="0">
              <a:buNone/>
            </a:pPr>
            <a:r>
              <a:rPr lang="en-US" sz="5000" dirty="0" smtClean="0"/>
              <a:t>Determining the evaluation criteria</a:t>
            </a:r>
          </a:p>
          <a:p>
            <a:pPr marL="0" indent="0">
              <a:buNone/>
            </a:pPr>
            <a:endParaRPr lang="en-US" sz="50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9820214"/>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8"/>
          <a:stretch>
            <a:fillRect/>
          </a:stretch>
        </p:blipFill>
        <p:spPr>
          <a:xfrm>
            <a:off x="621804" y="2492896"/>
            <a:ext cx="9607668" cy="1296144"/>
          </a:xfrm>
          <a:prstGeom prst="rect">
            <a:avLst/>
          </a:prstGeom>
        </p:spPr>
      </p:pic>
    </p:spTree>
    <p:extLst>
      <p:ext uri="{BB962C8B-B14F-4D97-AF65-F5344CB8AC3E}">
        <p14:creationId xmlns:p14="http://schemas.microsoft.com/office/powerpoint/2010/main" val="210773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2" y="476672"/>
            <a:ext cx="9073008" cy="1080120"/>
          </a:xfrm>
        </p:spPr>
        <p:txBody>
          <a:bodyPr>
            <a:normAutofit/>
          </a:bodyPr>
          <a:lstStyle/>
          <a:p>
            <a:r>
              <a:rPr lang="en-US" dirty="0" smtClean="0"/>
              <a:t>KK1: Understanding </a:t>
            </a:r>
            <a:r>
              <a:rPr lang="en-US" dirty="0"/>
              <a:t>research – Theories and </a:t>
            </a:r>
            <a:r>
              <a:rPr lang="en-US" dirty="0" smtClean="0"/>
              <a:t>Hypothesis</a:t>
            </a:r>
            <a:endParaRPr lang="en-US" dirty="0"/>
          </a:p>
        </p:txBody>
      </p:sp>
      <p:sp>
        <p:nvSpPr>
          <p:cNvPr id="14" name="Content Placeholder 13"/>
          <p:cNvSpPr>
            <a:spLocks noGrp="1"/>
          </p:cNvSpPr>
          <p:nvPr>
            <p:ph idx="1"/>
          </p:nvPr>
        </p:nvSpPr>
        <p:spPr>
          <a:xfrm>
            <a:off x="1049410" y="2564904"/>
            <a:ext cx="9504554" cy="1944216"/>
          </a:xfrm>
        </p:spPr>
        <p:txBody>
          <a:bodyPr>
            <a:normAutofit/>
          </a:bodyPr>
          <a:lstStyle/>
          <a:p>
            <a:r>
              <a:rPr lang="en-US" dirty="0">
                <a:hlinkClick r:id="rId2"/>
              </a:rPr>
              <a:t>https://</a:t>
            </a:r>
            <a:r>
              <a:rPr lang="en-US" dirty="0" smtClean="0">
                <a:hlinkClick r:id="rId2"/>
              </a:rPr>
              <a:t>www.youtube.com/watch?v=lqk3TKuGNBA</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5987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65820" y="1700808"/>
            <a:ext cx="10081120" cy="2440868"/>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182425355"/>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a:hlinkClick r:id="rId8"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04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77788" y="1844824"/>
            <a:ext cx="9937104" cy="3031075"/>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781848425"/>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a:hlinkClick r:id="rId8"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73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77788" y="1844824"/>
            <a:ext cx="9937104" cy="3031075"/>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781848425"/>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a:hlinkClick r:id="rId8"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64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8496486"/>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dirty="0"/>
          </a:p>
        </p:txBody>
      </p:sp>
      <p:pic>
        <p:nvPicPr>
          <p:cNvPr id="7" name="Picture 6"/>
          <p:cNvPicPr>
            <a:picLocks noChangeAspect="1"/>
          </p:cNvPicPr>
          <p:nvPr/>
        </p:nvPicPr>
        <p:blipFill>
          <a:blip r:embed="rId8"/>
          <a:stretch>
            <a:fillRect/>
          </a:stretch>
        </p:blipFill>
        <p:spPr>
          <a:xfrm>
            <a:off x="621804" y="1556792"/>
            <a:ext cx="10153128" cy="3303191"/>
          </a:xfrm>
          <a:prstGeom prst="rect">
            <a:avLst/>
          </a:prstGeom>
        </p:spPr>
      </p:pic>
    </p:spTree>
    <p:extLst>
      <p:ext uri="{BB962C8B-B14F-4D97-AF65-F5344CB8AC3E}">
        <p14:creationId xmlns:p14="http://schemas.microsoft.com/office/powerpoint/2010/main" val="19119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5053716"/>
              </p:ext>
            </p:extLst>
          </p:nvPr>
        </p:nvGraphicFramePr>
        <p:xfrm>
          <a:off x="261764" y="260648"/>
          <a:ext cx="6336705"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11206980" y="6184776"/>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dirty="0"/>
          </a:p>
        </p:txBody>
      </p:sp>
      <p:pic>
        <p:nvPicPr>
          <p:cNvPr id="2" name="Picture 1"/>
          <p:cNvPicPr>
            <a:picLocks noChangeAspect="1"/>
          </p:cNvPicPr>
          <p:nvPr/>
        </p:nvPicPr>
        <p:blipFill>
          <a:blip r:embed="rId8"/>
          <a:stretch>
            <a:fillRect/>
          </a:stretch>
        </p:blipFill>
        <p:spPr>
          <a:xfrm>
            <a:off x="443474" y="1700808"/>
            <a:ext cx="11191437" cy="3168352"/>
          </a:xfrm>
          <a:prstGeom prst="rect">
            <a:avLst/>
          </a:prstGeom>
        </p:spPr>
      </p:pic>
    </p:spTree>
    <p:extLst>
      <p:ext uri="{BB962C8B-B14F-4D97-AF65-F5344CB8AC3E}">
        <p14:creationId xmlns:p14="http://schemas.microsoft.com/office/powerpoint/2010/main" val="24273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Data and Graphic Solutions</a:t>
            </a:r>
            <a:endParaRPr lang="en-AU" dirty="0"/>
          </a:p>
        </p:txBody>
      </p:sp>
      <p:sp>
        <p:nvSpPr>
          <p:cNvPr id="4" name="Text Placeholder 3"/>
          <p:cNvSpPr>
            <a:spLocks noGrp="1"/>
          </p:cNvSpPr>
          <p:nvPr>
            <p:ph type="body" idx="1"/>
          </p:nvPr>
        </p:nvSpPr>
        <p:spPr/>
        <p:txBody>
          <a:bodyPr/>
          <a:lstStyle/>
          <a:p>
            <a:r>
              <a:rPr lang="en-US" dirty="0" smtClean="0"/>
              <a:t>Analysis stage</a:t>
            </a:r>
            <a:endParaRPr lang="en-AU" dirty="0"/>
          </a:p>
        </p:txBody>
      </p:sp>
    </p:spTree>
    <p:extLst>
      <p:ext uri="{BB962C8B-B14F-4D97-AF65-F5344CB8AC3E}">
        <p14:creationId xmlns:p14="http://schemas.microsoft.com/office/powerpoint/2010/main" val="181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err="1" smtClean="0"/>
              <a:t>Analysing</a:t>
            </a:r>
            <a:r>
              <a:rPr lang="en-US" dirty="0" smtClean="0"/>
              <a:t> the problem</a:t>
            </a:r>
            <a:endParaRPr lang="en-AU" dirty="0"/>
          </a:p>
        </p:txBody>
      </p:sp>
      <p:sp>
        <p:nvSpPr>
          <p:cNvPr id="3" name="Content Placeholder 2"/>
          <p:cNvSpPr>
            <a:spLocks noGrp="1"/>
          </p:cNvSpPr>
          <p:nvPr>
            <p:ph idx="1"/>
          </p:nvPr>
        </p:nvSpPr>
        <p:spPr>
          <a:xfrm>
            <a:off x="549796" y="1412776"/>
            <a:ext cx="9134391" cy="4114801"/>
          </a:xfrm>
        </p:spPr>
        <p:txBody>
          <a:bodyPr>
            <a:normAutofit fontScale="92500" lnSpcReduction="10000"/>
          </a:bodyPr>
          <a:lstStyle/>
          <a:p>
            <a:r>
              <a:rPr lang="en-US" dirty="0" smtClean="0"/>
              <a:t>First stage of PSM</a:t>
            </a:r>
          </a:p>
          <a:p>
            <a:r>
              <a:rPr lang="en-US" dirty="0" smtClean="0"/>
              <a:t>Most Crucial stage – getting the analysis stage correct and having a clear picture of what is required will provide you with the appropriate building blocks for the latter stages</a:t>
            </a:r>
          </a:p>
          <a:p>
            <a:pPr marL="0" indent="0">
              <a:buNone/>
            </a:pPr>
            <a:r>
              <a:rPr lang="en-US" dirty="0" smtClean="0"/>
              <a:t>Example:</a:t>
            </a:r>
          </a:p>
          <a:p>
            <a:pPr marL="0" indent="0">
              <a:buNone/>
            </a:pPr>
            <a:r>
              <a:rPr lang="en-US" dirty="0" smtClean="0"/>
              <a:t>CASE STUDY-  </a:t>
            </a:r>
            <a:r>
              <a:rPr lang="en-US" dirty="0" smtClean="0">
                <a:solidFill>
                  <a:schemeClr val="accent3"/>
                </a:solidFill>
              </a:rPr>
              <a:t>Hypothesis: </a:t>
            </a:r>
            <a:r>
              <a:rPr lang="en-US" dirty="0" smtClean="0"/>
              <a:t>The number of students undertaking STEM subjects is insufficient for Australia’s future needs (Based on PISA(every 3 years for 15 year olds) and TIMSS results(for grades 4-8) – international assessments)</a:t>
            </a:r>
          </a:p>
          <a:p>
            <a:pPr marL="0" indent="0">
              <a:buNone/>
            </a:pPr>
            <a:r>
              <a:rPr lang="en-US" dirty="0" smtClean="0">
                <a:solidFill>
                  <a:schemeClr val="accent3"/>
                </a:solidFill>
              </a:rPr>
              <a:t>Testing Hypothesis: </a:t>
            </a:r>
            <a:r>
              <a:rPr lang="en-US" dirty="0"/>
              <a:t>To test out the hypothesis</a:t>
            </a:r>
            <a:r>
              <a:rPr lang="en-US" dirty="0" smtClean="0"/>
              <a:t>, an investigation of year 11 and 12 students and their STEM choices can be undertaken at the college.</a:t>
            </a:r>
            <a:endParaRPr lang="en-US" dirty="0"/>
          </a:p>
          <a:p>
            <a:pPr marL="0" indent="0">
              <a:buNone/>
            </a:pPr>
            <a:endParaRPr lang="en-US" dirty="0"/>
          </a:p>
          <a:p>
            <a:endParaRPr lang="en-US" dirty="0" smtClean="0"/>
          </a:p>
          <a:p>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24" t="2751" r="6824" b="19551"/>
          <a:stretch/>
        </p:blipFill>
        <p:spPr>
          <a:xfrm>
            <a:off x="10414892" y="214536"/>
            <a:ext cx="1518006" cy="1080120"/>
          </a:xfrm>
          <a:prstGeom prst="rect">
            <a:avLst/>
          </a:prstGeom>
        </p:spPr>
      </p:pic>
    </p:spTree>
    <p:extLst>
      <p:ext uri="{BB962C8B-B14F-4D97-AF65-F5344CB8AC3E}">
        <p14:creationId xmlns:p14="http://schemas.microsoft.com/office/powerpoint/2010/main" val="238118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AU" dirty="0"/>
          </a:p>
        </p:txBody>
      </p:sp>
      <p:sp>
        <p:nvSpPr>
          <p:cNvPr id="3" name="Content Placeholder 2"/>
          <p:cNvSpPr>
            <a:spLocks noGrp="1"/>
          </p:cNvSpPr>
          <p:nvPr>
            <p:ph idx="1"/>
          </p:nvPr>
        </p:nvSpPr>
        <p:spPr/>
        <p:txBody>
          <a:bodyPr>
            <a:normAutofit fontScale="92500"/>
          </a:bodyPr>
          <a:lstStyle/>
          <a:p>
            <a:pPr marL="0" indent="0">
              <a:buNone/>
            </a:pPr>
            <a:r>
              <a:rPr lang="en-US" dirty="0" smtClean="0"/>
              <a:t>In Pairs,</a:t>
            </a:r>
          </a:p>
          <a:p>
            <a:r>
              <a:rPr lang="en-US" dirty="0" smtClean="0"/>
              <a:t>Discuss about different problems for investigation and come up with a list of at least three topics for your case study that you can use for your SAC</a:t>
            </a:r>
          </a:p>
          <a:p>
            <a:pPr marL="0" indent="0">
              <a:buNone/>
            </a:pPr>
            <a:r>
              <a:rPr lang="en-US" dirty="0" smtClean="0"/>
              <a:t>Some suggestions:</a:t>
            </a:r>
          </a:p>
          <a:p>
            <a:r>
              <a:rPr lang="en-US" dirty="0" smtClean="0"/>
              <a:t>Canteen menu – looking into current menu and proposing a better one</a:t>
            </a:r>
          </a:p>
          <a:p>
            <a:r>
              <a:rPr lang="en-US" dirty="0" smtClean="0"/>
              <a:t>Team(Pastoral Care) </a:t>
            </a:r>
            <a:r>
              <a:rPr lang="en-US" dirty="0" smtClean="0"/>
              <a:t>activities – how the time in team can be better used</a:t>
            </a:r>
          </a:p>
          <a:p>
            <a:r>
              <a:rPr lang="en-US" dirty="0" smtClean="0"/>
              <a:t>Lateness to school – </a:t>
            </a:r>
            <a:r>
              <a:rPr lang="en-US" dirty="0" smtClean="0"/>
              <a:t> What is the major reason</a:t>
            </a:r>
            <a:endParaRPr lang="en-US" dirty="0" smtClean="0"/>
          </a:p>
          <a:p>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24" t="2751" r="6824" b="19551"/>
          <a:stretch/>
        </p:blipFill>
        <p:spPr>
          <a:xfrm>
            <a:off x="10414892" y="214536"/>
            <a:ext cx="1518006" cy="1080120"/>
          </a:xfrm>
          <a:prstGeom prst="rect">
            <a:avLst/>
          </a:prstGeom>
        </p:spPr>
      </p:pic>
    </p:spTree>
    <p:extLst>
      <p:ext uri="{BB962C8B-B14F-4D97-AF65-F5344CB8AC3E}">
        <p14:creationId xmlns:p14="http://schemas.microsoft.com/office/powerpoint/2010/main" val="14393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smtClean="0"/>
              <a:t>Designing solutions</a:t>
            </a:r>
            <a:endParaRPr lang="en-AU" dirty="0"/>
          </a:p>
        </p:txBody>
      </p:sp>
      <p:sp>
        <p:nvSpPr>
          <p:cNvPr id="3" name="Content Placeholder 2"/>
          <p:cNvSpPr>
            <a:spLocks noGrp="1"/>
          </p:cNvSpPr>
          <p:nvPr>
            <p:ph idx="1"/>
          </p:nvPr>
        </p:nvSpPr>
        <p:spPr>
          <a:xfrm>
            <a:off x="549796" y="1412777"/>
            <a:ext cx="9134391" cy="2520280"/>
          </a:xfrm>
          <a:solidFill>
            <a:schemeClr val="tx1"/>
          </a:solidFill>
        </p:spPr>
        <p:txBody>
          <a:bodyPr>
            <a:normAutofit/>
          </a:bodyPr>
          <a:lstStyle/>
          <a:p>
            <a:r>
              <a:rPr lang="en-US" dirty="0" smtClean="0">
                <a:solidFill>
                  <a:schemeClr val="bg1"/>
                </a:solidFill>
              </a:rPr>
              <a:t>Second stage of PSM</a:t>
            </a:r>
          </a:p>
          <a:p>
            <a:r>
              <a:rPr lang="en-US" dirty="0" smtClean="0">
                <a:solidFill>
                  <a:schemeClr val="bg1"/>
                </a:solidFill>
              </a:rPr>
              <a:t>Designing a solution often occurs without using a computer at all – the solution may just be drafted on paper, advantage being you can sketch your ideas quickly and easily and you can make changes easily without affecting the development of a solution.</a:t>
            </a:r>
          </a:p>
          <a:p>
            <a:pPr marL="0" indent="0">
              <a:buNone/>
            </a:pPr>
            <a:endParaRPr lang="en-US" dirty="0">
              <a:solidFill>
                <a:schemeClr val="bg1"/>
              </a:solidFill>
            </a:endParaRPr>
          </a:p>
          <a:p>
            <a:endParaRPr lang="en-US" dirty="0" smtClean="0">
              <a:solidFill>
                <a:schemeClr val="bg1"/>
              </a:solidFill>
            </a:endParaRPr>
          </a:p>
          <a:p>
            <a:endParaRPr lang="en-AU"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spTree>
    <p:extLst>
      <p:ext uri="{BB962C8B-B14F-4D97-AF65-F5344CB8AC3E}">
        <p14:creationId xmlns:p14="http://schemas.microsoft.com/office/powerpoint/2010/main" val="24537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smtClean="0"/>
              <a:t>Designing solutions – CASE STUDY</a:t>
            </a:r>
            <a:endParaRPr lang="en-AU" dirty="0"/>
          </a:p>
        </p:txBody>
      </p:sp>
      <p:sp>
        <p:nvSpPr>
          <p:cNvPr id="3" name="Content Placeholder 2"/>
          <p:cNvSpPr>
            <a:spLocks noGrp="1"/>
          </p:cNvSpPr>
          <p:nvPr>
            <p:ph idx="1"/>
          </p:nvPr>
        </p:nvSpPr>
        <p:spPr>
          <a:xfrm>
            <a:off x="549796" y="1412776"/>
            <a:ext cx="9134391" cy="4114801"/>
          </a:xfrm>
        </p:spPr>
        <p:txBody>
          <a:bodyPr>
            <a:normAutofit/>
          </a:bodyPr>
          <a:lstStyle/>
          <a:p>
            <a:pPr marL="0" indent="0">
              <a:buNone/>
            </a:pPr>
            <a:endParaRPr lang="en-US" dirty="0" smtClean="0"/>
          </a:p>
          <a:p>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5" name="Picture 4"/>
          <p:cNvPicPr>
            <a:picLocks noChangeAspect="1"/>
          </p:cNvPicPr>
          <p:nvPr/>
        </p:nvPicPr>
        <p:blipFill>
          <a:blip r:embed="rId3"/>
          <a:stretch>
            <a:fillRect/>
          </a:stretch>
        </p:blipFill>
        <p:spPr>
          <a:xfrm>
            <a:off x="441783" y="1022865"/>
            <a:ext cx="8927977" cy="5514833"/>
          </a:xfrm>
          <a:prstGeom prst="rect">
            <a:avLst/>
          </a:prstGeom>
        </p:spPr>
      </p:pic>
    </p:spTree>
    <p:extLst>
      <p:ext uri="{BB962C8B-B14F-4D97-AF65-F5344CB8AC3E}">
        <p14:creationId xmlns:p14="http://schemas.microsoft.com/office/powerpoint/2010/main" val="233601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and Share…</a:t>
            </a:r>
            <a:endParaRPr lang="en-AU" dirty="0"/>
          </a:p>
        </p:txBody>
      </p:sp>
      <p:sp>
        <p:nvSpPr>
          <p:cNvPr id="3" name="Text Placeholder 2"/>
          <p:cNvSpPr>
            <a:spLocks noGrp="1"/>
          </p:cNvSpPr>
          <p:nvPr>
            <p:ph type="body" idx="1"/>
          </p:nvPr>
        </p:nvSpPr>
        <p:spPr/>
        <p:txBody>
          <a:bodyPr>
            <a:normAutofit lnSpcReduction="10000"/>
          </a:bodyPr>
          <a:lstStyle/>
          <a:p>
            <a:r>
              <a:rPr lang="en-US" dirty="0" smtClean="0"/>
              <a:t>What are the different information you see in the following infographics?</a:t>
            </a:r>
            <a:endParaRPr lang="en-AU" dirty="0"/>
          </a:p>
        </p:txBody>
      </p:sp>
    </p:spTree>
    <p:extLst>
      <p:ext uri="{BB962C8B-B14F-4D97-AF65-F5344CB8AC3E}">
        <p14:creationId xmlns:p14="http://schemas.microsoft.com/office/powerpoint/2010/main" val="339182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smtClean="0"/>
              <a:t>Designing solutions – CASE STUDY</a:t>
            </a:r>
            <a:endParaRPr lang="en-AU" dirty="0"/>
          </a:p>
        </p:txBody>
      </p:sp>
      <p:sp>
        <p:nvSpPr>
          <p:cNvPr id="3" name="Content Placeholder 2"/>
          <p:cNvSpPr>
            <a:spLocks noGrp="1"/>
          </p:cNvSpPr>
          <p:nvPr>
            <p:ph idx="1"/>
          </p:nvPr>
        </p:nvSpPr>
        <p:spPr>
          <a:xfrm>
            <a:off x="325882" y="1844824"/>
            <a:ext cx="9134391" cy="4114801"/>
          </a:xfrm>
        </p:spPr>
        <p:txBody>
          <a:bodyPr>
            <a:normAutofit fontScale="92500" lnSpcReduction="20000"/>
          </a:bodyPr>
          <a:lstStyle/>
          <a:p>
            <a:endParaRPr lang="en-US" dirty="0" smtClean="0"/>
          </a:p>
          <a:p>
            <a:pPr marL="0" indent="0">
              <a:buNone/>
            </a:pPr>
            <a:r>
              <a:rPr lang="en-US" dirty="0" smtClean="0"/>
              <a:t>Questions for the questionnaire:</a:t>
            </a:r>
          </a:p>
          <a:p>
            <a:r>
              <a:rPr lang="en-US" dirty="0" smtClean="0"/>
              <a:t>Please select your year level (11 or 12)</a:t>
            </a:r>
          </a:p>
          <a:p>
            <a:r>
              <a:rPr lang="en-US" dirty="0" smtClean="0"/>
              <a:t>Are you currently studying STEM subjects?</a:t>
            </a:r>
          </a:p>
          <a:p>
            <a:r>
              <a:rPr lang="en-US" dirty="0" smtClean="0"/>
              <a:t>Which of the following STEM subject are you currently studying?</a:t>
            </a:r>
          </a:p>
          <a:p>
            <a:r>
              <a:rPr lang="en-US" dirty="0" smtClean="0"/>
              <a:t>How important is each factor to your success in STEM?</a:t>
            </a:r>
          </a:p>
          <a:p>
            <a:r>
              <a:rPr lang="en-US" dirty="0" smtClean="0"/>
              <a:t>Who had the greatest impact on your decision to pursue STEM subjects?</a:t>
            </a:r>
          </a:p>
          <a:p>
            <a:r>
              <a:rPr lang="en-US" dirty="0" smtClean="0"/>
              <a:t>Are you hoping to pursue a STEM career post secondary </a:t>
            </a:r>
            <a:r>
              <a:rPr lang="en-US" dirty="0" err="1" smtClean="0"/>
              <a:t>collge</a:t>
            </a:r>
            <a:r>
              <a:rPr lang="en-US" dirty="0" smtClean="0"/>
              <a:t>?</a:t>
            </a:r>
          </a:p>
          <a:p>
            <a:r>
              <a:rPr lang="en-US" dirty="0" smtClean="0"/>
              <a:t>What are your reasons for pursuing a STEM career?</a:t>
            </a:r>
          </a:p>
          <a:p>
            <a:endParaRPr lang="en-US" dirty="0" smtClean="0"/>
          </a:p>
          <a:p>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6" name="Picture 5"/>
          <p:cNvPicPr>
            <a:picLocks noChangeAspect="1"/>
          </p:cNvPicPr>
          <p:nvPr/>
        </p:nvPicPr>
        <p:blipFill>
          <a:blip r:embed="rId3"/>
          <a:stretch>
            <a:fillRect/>
          </a:stretch>
        </p:blipFill>
        <p:spPr>
          <a:xfrm>
            <a:off x="5662364" y="1032520"/>
            <a:ext cx="5826501" cy="2259976"/>
          </a:xfrm>
          <a:prstGeom prst="rect">
            <a:avLst/>
          </a:prstGeom>
        </p:spPr>
      </p:pic>
    </p:spTree>
    <p:extLst>
      <p:ext uri="{BB962C8B-B14F-4D97-AF65-F5344CB8AC3E}">
        <p14:creationId xmlns:p14="http://schemas.microsoft.com/office/powerpoint/2010/main" val="37934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smtClean="0"/>
              <a:t>Designing solutions – CASE STUDY</a:t>
            </a:r>
            <a:endParaRPr lang="en-AU" dirty="0"/>
          </a:p>
        </p:txBody>
      </p:sp>
      <p:sp>
        <p:nvSpPr>
          <p:cNvPr id="3" name="Content Placeholder 2"/>
          <p:cNvSpPr>
            <a:spLocks noGrp="1"/>
          </p:cNvSpPr>
          <p:nvPr>
            <p:ph idx="1"/>
          </p:nvPr>
        </p:nvSpPr>
        <p:spPr>
          <a:xfrm>
            <a:off x="325882" y="1844824"/>
            <a:ext cx="9134391" cy="4114801"/>
          </a:xfrm>
        </p:spPr>
        <p:txBody>
          <a:bodyPr>
            <a:normAutofit/>
          </a:bodyPr>
          <a:lstStyle/>
          <a:p>
            <a:endParaRPr lang="en-US" dirty="0" smtClean="0"/>
          </a:p>
          <a:p>
            <a:pPr marL="0" indent="0">
              <a:buNone/>
            </a:pPr>
            <a:endParaRPr lang="en-US" dirty="0" smtClean="0"/>
          </a:p>
          <a:p>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5" name="Picture 4"/>
          <p:cNvPicPr>
            <a:picLocks noChangeAspect="1"/>
          </p:cNvPicPr>
          <p:nvPr/>
        </p:nvPicPr>
        <p:blipFill rotWithShape="1">
          <a:blip r:embed="rId3"/>
          <a:srcRect l="2831" r="4717"/>
          <a:stretch/>
        </p:blipFill>
        <p:spPr>
          <a:xfrm>
            <a:off x="189756" y="1254836"/>
            <a:ext cx="7056784" cy="1026055"/>
          </a:xfrm>
          <a:prstGeom prst="rect">
            <a:avLst/>
          </a:prstGeom>
        </p:spPr>
      </p:pic>
      <p:pic>
        <p:nvPicPr>
          <p:cNvPr id="7" name="Picture 6"/>
          <p:cNvPicPr>
            <a:picLocks noChangeAspect="1"/>
          </p:cNvPicPr>
          <p:nvPr/>
        </p:nvPicPr>
        <p:blipFill>
          <a:blip r:embed="rId4"/>
          <a:stretch>
            <a:fillRect/>
          </a:stretch>
        </p:blipFill>
        <p:spPr>
          <a:xfrm>
            <a:off x="189756" y="2387823"/>
            <a:ext cx="6912768" cy="1055778"/>
          </a:xfrm>
          <a:prstGeom prst="rect">
            <a:avLst/>
          </a:prstGeom>
        </p:spPr>
      </p:pic>
      <p:pic>
        <p:nvPicPr>
          <p:cNvPr id="10" name="Picture 9"/>
          <p:cNvPicPr>
            <a:picLocks noChangeAspect="1"/>
          </p:cNvPicPr>
          <p:nvPr/>
        </p:nvPicPr>
        <p:blipFill>
          <a:blip r:embed="rId5"/>
          <a:stretch>
            <a:fillRect/>
          </a:stretch>
        </p:blipFill>
        <p:spPr>
          <a:xfrm>
            <a:off x="174077" y="3554266"/>
            <a:ext cx="2429185" cy="507921"/>
          </a:xfrm>
          <a:prstGeom prst="rect">
            <a:avLst/>
          </a:prstGeom>
        </p:spPr>
      </p:pic>
      <p:sp>
        <p:nvSpPr>
          <p:cNvPr id="11" name="TextBox 10"/>
          <p:cNvSpPr txBox="1"/>
          <p:nvPr/>
        </p:nvSpPr>
        <p:spPr>
          <a:xfrm>
            <a:off x="5568140" y="1827379"/>
            <a:ext cx="1566454" cy="369332"/>
          </a:xfrm>
          <a:prstGeom prst="rect">
            <a:avLst/>
          </a:prstGeom>
          <a:solidFill>
            <a:schemeClr val="tx1"/>
          </a:solidFill>
        </p:spPr>
        <p:txBody>
          <a:bodyPr wrap="none" rtlCol="0">
            <a:spAutoFit/>
          </a:bodyPr>
          <a:lstStyle/>
          <a:p>
            <a:r>
              <a:rPr lang="en-US" dirty="0" smtClean="0">
                <a:solidFill>
                  <a:schemeClr val="accent5">
                    <a:lumMod val="75000"/>
                  </a:schemeClr>
                </a:solidFill>
              </a:rPr>
              <a:t>Figure 2.4 p.37</a:t>
            </a:r>
            <a:endParaRPr lang="en-AU" dirty="0">
              <a:solidFill>
                <a:schemeClr val="accent5">
                  <a:lumMod val="75000"/>
                </a:schemeClr>
              </a:solidFill>
            </a:endParaRPr>
          </a:p>
        </p:txBody>
      </p:sp>
      <p:pic>
        <p:nvPicPr>
          <p:cNvPr id="12" name="Picture 11"/>
          <p:cNvPicPr>
            <a:picLocks noChangeAspect="1"/>
          </p:cNvPicPr>
          <p:nvPr/>
        </p:nvPicPr>
        <p:blipFill>
          <a:blip r:embed="rId6"/>
          <a:stretch>
            <a:fillRect/>
          </a:stretch>
        </p:blipFill>
        <p:spPr>
          <a:xfrm>
            <a:off x="189755" y="4411100"/>
            <a:ext cx="9086729" cy="1034124"/>
          </a:xfrm>
          <a:prstGeom prst="rect">
            <a:avLst/>
          </a:prstGeom>
        </p:spPr>
      </p:pic>
    </p:spTree>
    <p:extLst>
      <p:ext uri="{BB962C8B-B14F-4D97-AF65-F5344CB8AC3E}">
        <p14:creationId xmlns:p14="http://schemas.microsoft.com/office/powerpoint/2010/main" val="35509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smtClean="0"/>
              <a:t>Design Tools – KK10 pp.66-68</a:t>
            </a:r>
            <a:endParaRPr lang="en-AU" dirty="0"/>
          </a:p>
        </p:txBody>
      </p:sp>
      <p:sp>
        <p:nvSpPr>
          <p:cNvPr id="3" name="Content Placeholder 2"/>
          <p:cNvSpPr>
            <a:spLocks noGrp="1"/>
          </p:cNvSpPr>
          <p:nvPr>
            <p:ph idx="1"/>
          </p:nvPr>
        </p:nvSpPr>
        <p:spPr>
          <a:xfrm>
            <a:off x="189756" y="1340768"/>
            <a:ext cx="9134391" cy="4114801"/>
          </a:xfrm>
        </p:spPr>
        <p:txBody>
          <a:bodyPr>
            <a:normAutofit/>
          </a:bodyPr>
          <a:lstStyle/>
          <a:p>
            <a:endParaRPr lang="en-US" dirty="0" smtClean="0"/>
          </a:p>
          <a:p>
            <a:pPr marL="0" indent="0">
              <a:buNone/>
            </a:pP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5" name="Picture 4"/>
          <p:cNvPicPr>
            <a:picLocks noChangeAspect="1"/>
          </p:cNvPicPr>
          <p:nvPr/>
        </p:nvPicPr>
        <p:blipFill>
          <a:blip r:embed="rId3"/>
          <a:stretch>
            <a:fillRect/>
          </a:stretch>
        </p:blipFill>
        <p:spPr>
          <a:xfrm>
            <a:off x="477788" y="1188150"/>
            <a:ext cx="8846359" cy="1914977"/>
          </a:xfrm>
          <a:prstGeom prst="rect">
            <a:avLst/>
          </a:prstGeom>
        </p:spPr>
      </p:pic>
      <p:pic>
        <p:nvPicPr>
          <p:cNvPr id="7" name="Picture 6"/>
          <p:cNvPicPr>
            <a:picLocks noChangeAspect="1"/>
          </p:cNvPicPr>
          <p:nvPr/>
        </p:nvPicPr>
        <p:blipFill>
          <a:blip r:embed="rId4"/>
          <a:stretch>
            <a:fillRect/>
          </a:stretch>
        </p:blipFill>
        <p:spPr>
          <a:xfrm>
            <a:off x="477788" y="3407440"/>
            <a:ext cx="8999985" cy="1610976"/>
          </a:xfrm>
          <a:prstGeom prst="rect">
            <a:avLst/>
          </a:prstGeom>
        </p:spPr>
      </p:pic>
    </p:spTree>
    <p:extLst>
      <p:ext uri="{BB962C8B-B14F-4D97-AF65-F5344CB8AC3E}">
        <p14:creationId xmlns:p14="http://schemas.microsoft.com/office/powerpoint/2010/main" val="37649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171240"/>
            <a:ext cx="9144001" cy="986697"/>
          </a:xfrm>
        </p:spPr>
        <p:txBody>
          <a:bodyPr>
            <a:normAutofit/>
          </a:bodyPr>
          <a:lstStyle/>
          <a:p>
            <a:r>
              <a:rPr lang="en-US" dirty="0" smtClean="0"/>
              <a:t>Design Tools – KK10 pp.66-68</a:t>
            </a:r>
            <a:br>
              <a:rPr lang="en-US" dirty="0" smtClean="0"/>
            </a:br>
            <a:r>
              <a:rPr lang="en-US" sz="2700" dirty="0" smtClean="0"/>
              <a:t>Design Tool for functionality – IPO Chart</a:t>
            </a:r>
            <a:endParaRPr lang="en-AU" sz="2700" dirty="0"/>
          </a:p>
        </p:txBody>
      </p:sp>
      <p:sp>
        <p:nvSpPr>
          <p:cNvPr id="3" name="Content Placeholder 2"/>
          <p:cNvSpPr>
            <a:spLocks noGrp="1"/>
          </p:cNvSpPr>
          <p:nvPr>
            <p:ph idx="1"/>
          </p:nvPr>
        </p:nvSpPr>
        <p:spPr>
          <a:xfrm>
            <a:off x="189756" y="1340768"/>
            <a:ext cx="9134391" cy="4114801"/>
          </a:xfrm>
        </p:spPr>
        <p:txBody>
          <a:bodyPr>
            <a:normAutofit/>
          </a:bodyPr>
          <a:lstStyle/>
          <a:p>
            <a:endParaRPr lang="en-US" dirty="0" smtClean="0"/>
          </a:p>
          <a:p>
            <a:pPr marL="0" indent="0">
              <a:buNone/>
            </a:pP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8" name="Picture 7"/>
          <p:cNvPicPr>
            <a:picLocks noChangeAspect="1"/>
          </p:cNvPicPr>
          <p:nvPr/>
        </p:nvPicPr>
        <p:blipFill>
          <a:blip r:embed="rId3"/>
          <a:stretch>
            <a:fillRect/>
          </a:stretch>
        </p:blipFill>
        <p:spPr>
          <a:xfrm>
            <a:off x="208194" y="1310585"/>
            <a:ext cx="8263921" cy="5265730"/>
          </a:xfrm>
          <a:prstGeom prst="rect">
            <a:avLst/>
          </a:prstGeom>
        </p:spPr>
      </p:pic>
    </p:spTree>
    <p:extLst>
      <p:ext uri="{BB962C8B-B14F-4D97-AF65-F5344CB8AC3E}">
        <p14:creationId xmlns:p14="http://schemas.microsoft.com/office/powerpoint/2010/main" val="157708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9144001" cy="555848"/>
          </a:xfrm>
        </p:spPr>
        <p:txBody>
          <a:bodyPr>
            <a:normAutofit fontScale="90000"/>
          </a:bodyPr>
          <a:lstStyle/>
          <a:p>
            <a:r>
              <a:rPr lang="en-US" dirty="0"/>
              <a:t>Design Tool for functionality – IPO Chart</a:t>
            </a:r>
            <a:endParaRPr lang="en-AU" dirty="0"/>
          </a:p>
        </p:txBody>
      </p:sp>
      <p:sp>
        <p:nvSpPr>
          <p:cNvPr id="3" name="Content Placeholder 2"/>
          <p:cNvSpPr>
            <a:spLocks noGrp="1"/>
          </p:cNvSpPr>
          <p:nvPr>
            <p:ph idx="1"/>
          </p:nvPr>
        </p:nvSpPr>
        <p:spPr>
          <a:xfrm>
            <a:off x="189756" y="1340768"/>
            <a:ext cx="9134391" cy="4114801"/>
          </a:xfrm>
        </p:spPr>
        <p:txBody>
          <a:bodyPr>
            <a:normAutofit/>
          </a:bodyPr>
          <a:lstStyle/>
          <a:p>
            <a:endParaRPr lang="en-US" dirty="0" smtClean="0"/>
          </a:p>
          <a:p>
            <a:pPr marL="0" indent="0">
              <a:buNone/>
            </a:pP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5" name="Picture 4"/>
          <p:cNvPicPr>
            <a:picLocks noChangeAspect="1"/>
          </p:cNvPicPr>
          <p:nvPr/>
        </p:nvPicPr>
        <p:blipFill>
          <a:blip r:embed="rId3"/>
          <a:stretch>
            <a:fillRect/>
          </a:stretch>
        </p:blipFill>
        <p:spPr>
          <a:xfrm>
            <a:off x="477788" y="1337806"/>
            <a:ext cx="9206398" cy="4474279"/>
          </a:xfrm>
          <a:prstGeom prst="rect">
            <a:avLst/>
          </a:prstGeom>
        </p:spPr>
      </p:pic>
    </p:spTree>
    <p:extLst>
      <p:ext uri="{BB962C8B-B14F-4D97-AF65-F5344CB8AC3E}">
        <p14:creationId xmlns:p14="http://schemas.microsoft.com/office/powerpoint/2010/main" val="24319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4"/>
            <a:ext cx="9144001" cy="555848"/>
          </a:xfrm>
        </p:spPr>
        <p:txBody>
          <a:bodyPr>
            <a:normAutofit fontScale="90000"/>
          </a:bodyPr>
          <a:lstStyle/>
          <a:p>
            <a:r>
              <a:rPr lang="en-US" dirty="0"/>
              <a:t>Design Tool for </a:t>
            </a:r>
            <a:r>
              <a:rPr lang="en-US" dirty="0" smtClean="0"/>
              <a:t>appearance </a:t>
            </a:r>
            <a:r>
              <a:rPr lang="en-US" dirty="0"/>
              <a:t>– </a:t>
            </a:r>
            <a:r>
              <a:rPr lang="en-US" dirty="0" smtClean="0"/>
              <a:t>Annotated diagrams</a:t>
            </a:r>
            <a:endParaRPr lang="en-AU" dirty="0"/>
          </a:p>
        </p:txBody>
      </p:sp>
      <p:sp>
        <p:nvSpPr>
          <p:cNvPr id="3" name="Content Placeholder 2"/>
          <p:cNvSpPr>
            <a:spLocks noGrp="1"/>
          </p:cNvSpPr>
          <p:nvPr>
            <p:ph idx="1"/>
          </p:nvPr>
        </p:nvSpPr>
        <p:spPr>
          <a:xfrm>
            <a:off x="189756" y="1340768"/>
            <a:ext cx="9134391" cy="4114801"/>
          </a:xfrm>
        </p:spPr>
        <p:txBody>
          <a:bodyPr>
            <a:normAutofit/>
          </a:bodyPr>
          <a:lstStyle/>
          <a:p>
            <a:endParaRPr lang="en-US" dirty="0" smtClean="0"/>
          </a:p>
          <a:p>
            <a:pPr marL="0" indent="0">
              <a:buNone/>
            </a:pP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60" t="19692" r="6761" b="15341"/>
          <a:stretch/>
        </p:blipFill>
        <p:spPr>
          <a:xfrm>
            <a:off x="9684186" y="260648"/>
            <a:ext cx="1954841" cy="632449"/>
          </a:xfrm>
          <a:prstGeom prst="rect">
            <a:avLst/>
          </a:prstGeom>
        </p:spPr>
      </p:pic>
      <p:pic>
        <p:nvPicPr>
          <p:cNvPr id="6" name="Picture 5"/>
          <p:cNvPicPr>
            <a:picLocks noChangeAspect="1"/>
          </p:cNvPicPr>
          <p:nvPr/>
        </p:nvPicPr>
        <p:blipFill>
          <a:blip r:embed="rId3"/>
          <a:stretch>
            <a:fillRect/>
          </a:stretch>
        </p:blipFill>
        <p:spPr>
          <a:xfrm>
            <a:off x="676964" y="669255"/>
            <a:ext cx="6497567" cy="6063690"/>
          </a:xfrm>
          <a:prstGeom prst="rect">
            <a:avLst/>
          </a:prstGeom>
        </p:spPr>
      </p:pic>
    </p:spTree>
    <p:extLst>
      <p:ext uri="{BB962C8B-B14F-4D97-AF65-F5344CB8AC3E}">
        <p14:creationId xmlns:p14="http://schemas.microsoft.com/office/powerpoint/2010/main" val="78350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332656"/>
            <a:ext cx="9144001" cy="699864"/>
          </a:xfrm>
        </p:spPr>
        <p:txBody>
          <a:bodyPr/>
          <a:lstStyle/>
          <a:p>
            <a:r>
              <a:rPr lang="en-US" dirty="0" smtClean="0"/>
              <a:t>Graphic Solutions – Why “Graphic”?</a:t>
            </a:r>
            <a:endParaRPr lang="en-AU" dirty="0"/>
          </a:p>
        </p:txBody>
      </p:sp>
      <p:sp>
        <p:nvSpPr>
          <p:cNvPr id="3" name="Content Placeholder 2"/>
          <p:cNvSpPr>
            <a:spLocks noGrp="1"/>
          </p:cNvSpPr>
          <p:nvPr>
            <p:ph idx="1"/>
          </p:nvPr>
        </p:nvSpPr>
        <p:spPr>
          <a:xfrm>
            <a:off x="333772" y="1340768"/>
            <a:ext cx="10297144" cy="4968552"/>
          </a:xfrm>
        </p:spPr>
        <p:txBody>
          <a:bodyPr>
            <a:normAutofit/>
          </a:bodyPr>
          <a:lstStyle/>
          <a:p>
            <a:pPr marL="0" indent="0">
              <a:buNone/>
            </a:pPr>
            <a:r>
              <a:rPr lang="en-US" dirty="0" smtClean="0">
                <a:solidFill>
                  <a:srgbClr val="FFC000"/>
                </a:solidFill>
              </a:rPr>
              <a:t>A graphic solution visually represents </a:t>
            </a:r>
            <a:r>
              <a:rPr lang="en-US" dirty="0" err="1" smtClean="0">
                <a:solidFill>
                  <a:srgbClr val="FFC000"/>
                </a:solidFill>
              </a:rPr>
              <a:t>analysed</a:t>
            </a:r>
            <a:r>
              <a:rPr lang="en-US" dirty="0" smtClean="0">
                <a:solidFill>
                  <a:srgbClr val="FFC000"/>
                </a:solidFill>
              </a:rPr>
              <a:t> data.</a:t>
            </a:r>
          </a:p>
          <a:p>
            <a:pPr marL="0" indent="0">
              <a:buNone/>
            </a:pPr>
            <a:r>
              <a:rPr lang="en-US" dirty="0" smtClean="0">
                <a:solidFill>
                  <a:schemeClr val="accent1"/>
                </a:solidFill>
              </a:rPr>
              <a:t>Purpose of Graphic Solutions:</a:t>
            </a:r>
          </a:p>
          <a:p>
            <a:r>
              <a:rPr lang="en-US" dirty="0" smtClean="0"/>
              <a:t>Makes reading data and information more interesting, less time-consuming and more understandable</a:t>
            </a:r>
          </a:p>
          <a:p>
            <a:r>
              <a:rPr lang="en-US" dirty="0" smtClean="0"/>
              <a:t>Allows data to be compared at a glance.</a:t>
            </a:r>
          </a:p>
          <a:p>
            <a:r>
              <a:rPr lang="en-US" dirty="0" smtClean="0"/>
              <a:t>Provides greater clarity and </a:t>
            </a:r>
            <a:r>
              <a:rPr lang="en-US" dirty="0"/>
              <a:t>a</a:t>
            </a:r>
            <a:r>
              <a:rPr lang="en-US" dirty="0" smtClean="0"/>
              <a:t>ssists in identifying trends and patterns in our data</a:t>
            </a:r>
          </a:p>
          <a:p>
            <a:r>
              <a:rPr lang="en-US" dirty="0"/>
              <a:t> </a:t>
            </a:r>
            <a:r>
              <a:rPr lang="en-US" dirty="0" smtClean="0"/>
              <a:t>it is an elegant way to represent complex information or large amounts of data (through the use of different types of charts for different purposes – bar chart, histogram, scatter diagram, animation or simulation)</a:t>
            </a:r>
          </a:p>
          <a:p>
            <a:endParaRPr lang="en-US" dirty="0" smtClean="0"/>
          </a:p>
          <a:p>
            <a:endParaRPr lang="en-AU"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2782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116632"/>
            <a:ext cx="9144001" cy="1224136"/>
          </a:xfrm>
        </p:spPr>
        <p:txBody>
          <a:bodyPr>
            <a:noAutofit/>
          </a:bodyPr>
          <a:lstStyle/>
          <a:p>
            <a:r>
              <a:rPr lang="en-US" sz="2800" dirty="0" smtClean="0"/>
              <a:t>Purposes of your Graphics solution– Appropriate graphic solution will need to be selected based on how the data will be used to persuade, inform or educate</a:t>
            </a:r>
            <a:endParaRPr lang="en-AU" sz="2800" dirty="0"/>
          </a:p>
        </p:txBody>
      </p:sp>
      <p:sp>
        <p:nvSpPr>
          <p:cNvPr id="3" name="Content Placeholder 2"/>
          <p:cNvSpPr>
            <a:spLocks noGrp="1"/>
          </p:cNvSpPr>
          <p:nvPr>
            <p:ph idx="1"/>
          </p:nvPr>
        </p:nvSpPr>
        <p:spPr>
          <a:xfrm>
            <a:off x="333772" y="1340768"/>
            <a:ext cx="10297144" cy="4968552"/>
          </a:xfrm>
        </p:spPr>
        <p:txBody>
          <a:bodyPr>
            <a:normAutofit/>
          </a:bodyPr>
          <a:lstStyle/>
          <a:p>
            <a:pPr marL="0" indent="0">
              <a:buNone/>
            </a:pPr>
            <a:endParaRPr lang="en-US" dirty="0" smtClean="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622776751"/>
              </p:ext>
            </p:extLst>
          </p:nvPr>
        </p:nvGraphicFramePr>
        <p:xfrm>
          <a:off x="486361" y="1628800"/>
          <a:ext cx="10864635" cy="4094586"/>
        </p:xfrm>
        <a:graphic>
          <a:graphicData uri="http://schemas.openxmlformats.org/drawingml/2006/table">
            <a:tbl>
              <a:tblPr firstRow="1" bandRow="1">
                <a:tableStyleId>{5C22544A-7EE6-4342-B048-85BDC9FD1C3A}</a:tableStyleId>
              </a:tblPr>
              <a:tblGrid>
                <a:gridCol w="1725629">
                  <a:extLst>
                    <a:ext uri="{9D8B030D-6E8A-4147-A177-3AD203B41FA5}">
                      <a16:colId xmlns:a16="http://schemas.microsoft.com/office/drawing/2014/main" val="3054167089"/>
                    </a:ext>
                  </a:extLst>
                </a:gridCol>
                <a:gridCol w="3522382">
                  <a:extLst>
                    <a:ext uri="{9D8B030D-6E8A-4147-A177-3AD203B41FA5}">
                      <a16:colId xmlns:a16="http://schemas.microsoft.com/office/drawing/2014/main" val="2290069670"/>
                    </a:ext>
                  </a:extLst>
                </a:gridCol>
                <a:gridCol w="5616624">
                  <a:extLst>
                    <a:ext uri="{9D8B030D-6E8A-4147-A177-3AD203B41FA5}">
                      <a16:colId xmlns:a16="http://schemas.microsoft.com/office/drawing/2014/main" val="376249392"/>
                    </a:ext>
                  </a:extLst>
                </a:gridCol>
              </a:tblGrid>
              <a:tr h="652702">
                <a:tc>
                  <a:txBody>
                    <a:bodyPr/>
                    <a:lstStyle/>
                    <a:p>
                      <a:r>
                        <a:rPr lang="en-US" dirty="0" smtClean="0"/>
                        <a:t>Purpose</a:t>
                      </a:r>
                      <a:endParaRPr lang="en-AU" dirty="0"/>
                    </a:p>
                  </a:txBody>
                  <a:tcPr/>
                </a:tc>
                <a:tc>
                  <a:txBody>
                    <a:bodyPr/>
                    <a:lstStyle/>
                    <a:p>
                      <a:r>
                        <a:rPr lang="en-US" dirty="0" smtClean="0"/>
                        <a:t>Explanation</a:t>
                      </a:r>
                      <a:endParaRPr lang="en-AU" dirty="0"/>
                    </a:p>
                  </a:txBody>
                  <a:tcPr/>
                </a:tc>
                <a:tc>
                  <a:txBody>
                    <a:bodyPr/>
                    <a:lstStyle/>
                    <a:p>
                      <a:r>
                        <a:rPr lang="en-US" dirty="0" smtClean="0"/>
                        <a:t>Example</a:t>
                      </a:r>
                      <a:endParaRPr lang="en-AU" dirty="0"/>
                    </a:p>
                  </a:txBody>
                  <a:tcPr/>
                </a:tc>
                <a:extLst>
                  <a:ext uri="{0D108BD9-81ED-4DB2-BD59-A6C34878D82A}">
                    <a16:rowId xmlns:a16="http://schemas.microsoft.com/office/drawing/2014/main" val="3570460082"/>
                  </a:ext>
                </a:extLst>
              </a:tr>
              <a:tr h="1126582">
                <a:tc>
                  <a:txBody>
                    <a:bodyPr/>
                    <a:lstStyle/>
                    <a:p>
                      <a:r>
                        <a:rPr lang="en-US" dirty="0" smtClean="0"/>
                        <a:t>Inform</a:t>
                      </a:r>
                      <a:endParaRPr lang="en-AU" dirty="0"/>
                    </a:p>
                  </a:txBody>
                  <a:tcPr/>
                </a:tc>
                <a:tc>
                  <a:txBody>
                    <a:bodyPr/>
                    <a:lstStyle/>
                    <a:p>
                      <a:r>
                        <a:rPr lang="en-US" dirty="0" smtClean="0"/>
                        <a:t>Providing information or tell facts,</a:t>
                      </a:r>
                      <a:r>
                        <a:rPr lang="en-US" baseline="0" dirty="0" smtClean="0"/>
                        <a:t> such as reporting on a current issue</a:t>
                      </a:r>
                      <a:endParaRPr lang="en-AU" dirty="0"/>
                    </a:p>
                  </a:txBody>
                  <a:tcPr/>
                </a:tc>
                <a:tc>
                  <a:txBody>
                    <a:bodyPr/>
                    <a:lstStyle/>
                    <a:p>
                      <a:r>
                        <a:rPr lang="en-US" dirty="0" smtClean="0"/>
                        <a:t>Data obtained</a:t>
                      </a:r>
                      <a:r>
                        <a:rPr lang="en-US" baseline="0" dirty="0" smtClean="0"/>
                        <a:t> about the number of elderly pedestrians injured crossing a major intersection can inform the local government about the black spot</a:t>
                      </a:r>
                      <a:endParaRPr lang="en-AU" dirty="0"/>
                    </a:p>
                  </a:txBody>
                  <a:tcPr/>
                </a:tc>
                <a:extLst>
                  <a:ext uri="{0D108BD9-81ED-4DB2-BD59-A6C34878D82A}">
                    <a16:rowId xmlns:a16="http://schemas.microsoft.com/office/drawing/2014/main" val="2726348220"/>
                  </a:ext>
                </a:extLst>
              </a:tr>
              <a:tr h="1126582">
                <a:tc>
                  <a:txBody>
                    <a:bodyPr/>
                    <a:lstStyle/>
                    <a:p>
                      <a:r>
                        <a:rPr lang="en-US" dirty="0" smtClean="0"/>
                        <a:t>Persuade</a:t>
                      </a:r>
                      <a:endParaRPr lang="en-AU" dirty="0"/>
                    </a:p>
                  </a:txBody>
                  <a:tcPr/>
                </a:tc>
                <a:tc>
                  <a:txBody>
                    <a:bodyPr/>
                    <a:lstStyle/>
                    <a:p>
                      <a:r>
                        <a:rPr lang="en-US" dirty="0" smtClean="0"/>
                        <a:t>Influencing</a:t>
                      </a:r>
                      <a:r>
                        <a:rPr lang="en-US" baseline="0" dirty="0" smtClean="0"/>
                        <a:t> a decision or action, or change a person’s opinion</a:t>
                      </a:r>
                      <a:endParaRPr lang="en-AU" dirty="0"/>
                    </a:p>
                  </a:txBody>
                  <a:tcPr/>
                </a:tc>
                <a:tc>
                  <a:txBody>
                    <a:bodyPr/>
                    <a:lstStyle/>
                    <a:p>
                      <a:r>
                        <a:rPr lang="en-US" dirty="0" smtClean="0"/>
                        <a:t>Same data can be visually represented in another way to persuade the engineering department of the local government to</a:t>
                      </a:r>
                      <a:r>
                        <a:rPr lang="en-US" baseline="0" dirty="0" smtClean="0"/>
                        <a:t> make adjustments to the intersection to prevent further injuries</a:t>
                      </a:r>
                      <a:endParaRPr lang="en-AU" dirty="0"/>
                    </a:p>
                  </a:txBody>
                  <a:tcPr/>
                </a:tc>
                <a:extLst>
                  <a:ext uri="{0D108BD9-81ED-4DB2-BD59-A6C34878D82A}">
                    <a16:rowId xmlns:a16="http://schemas.microsoft.com/office/drawing/2014/main" val="2762890218"/>
                  </a:ext>
                </a:extLst>
              </a:tr>
              <a:tr h="1126582">
                <a:tc>
                  <a:txBody>
                    <a:bodyPr/>
                    <a:lstStyle/>
                    <a:p>
                      <a:r>
                        <a:rPr lang="en-US" dirty="0" smtClean="0"/>
                        <a:t>Educate</a:t>
                      </a:r>
                      <a:endParaRPr lang="en-AU" dirty="0"/>
                    </a:p>
                  </a:txBody>
                  <a:tcPr/>
                </a:tc>
                <a:tc>
                  <a:txBody>
                    <a:bodyPr/>
                    <a:lstStyle/>
                    <a:p>
                      <a:r>
                        <a:rPr lang="en-US" dirty="0" smtClean="0"/>
                        <a:t>To teach and provide knowledge</a:t>
                      </a:r>
                      <a:r>
                        <a:rPr lang="en-US" baseline="0" dirty="0" smtClean="0"/>
                        <a:t> and skills through a learning process</a:t>
                      </a:r>
                      <a:endParaRPr lang="en-AU" dirty="0"/>
                    </a:p>
                  </a:txBody>
                  <a:tcPr/>
                </a:tc>
                <a:tc>
                  <a:txBody>
                    <a:bodyPr/>
                    <a:lstStyle/>
                    <a:p>
                      <a:r>
                        <a:rPr lang="en-US" dirty="0" smtClean="0"/>
                        <a:t>The data can also be used to educate the elderly about the need to be vigilant when crossing the intersection</a:t>
                      </a:r>
                      <a:endParaRPr lang="en-AU" dirty="0"/>
                    </a:p>
                  </a:txBody>
                  <a:tcPr/>
                </a:tc>
                <a:extLst>
                  <a:ext uri="{0D108BD9-81ED-4DB2-BD59-A6C34878D82A}">
                    <a16:rowId xmlns:a16="http://schemas.microsoft.com/office/drawing/2014/main" val="346335139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96667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hlinkClick r:id="rId2"/>
              </a:rPr>
              <a:t>https://</a:t>
            </a:r>
            <a:r>
              <a:rPr lang="en-AU" dirty="0" smtClean="0">
                <a:hlinkClick r:id="rId2"/>
              </a:rPr>
              <a:t>www.ted.com/talks/david_mccandless_the_beauty_of_data_visualization</a:t>
            </a:r>
            <a:endParaRPr lang="en-AU" dirty="0" smtClean="0"/>
          </a:p>
          <a:p>
            <a:endParaRPr lang="en-AU" dirty="0"/>
          </a:p>
        </p:txBody>
      </p:sp>
    </p:spTree>
    <p:extLst>
      <p:ext uri="{BB962C8B-B14F-4D97-AF65-F5344CB8AC3E}">
        <p14:creationId xmlns:p14="http://schemas.microsoft.com/office/powerpoint/2010/main" val="6502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332656"/>
            <a:ext cx="9144001" cy="699864"/>
          </a:xfrm>
        </p:spPr>
        <p:txBody>
          <a:bodyPr/>
          <a:lstStyle/>
          <a:p>
            <a:r>
              <a:rPr lang="en-US" dirty="0" smtClean="0"/>
              <a:t>Types of Graphic Solutions</a:t>
            </a:r>
            <a:endParaRPr lang="en-AU" dirty="0"/>
          </a:p>
        </p:txBody>
      </p:sp>
      <p:sp>
        <p:nvSpPr>
          <p:cNvPr id="3" name="Content Placeholder 2"/>
          <p:cNvSpPr>
            <a:spLocks noGrp="1"/>
          </p:cNvSpPr>
          <p:nvPr>
            <p:ph idx="1"/>
          </p:nvPr>
        </p:nvSpPr>
        <p:spPr>
          <a:xfrm>
            <a:off x="333772" y="1340768"/>
            <a:ext cx="10297144" cy="4968552"/>
          </a:xfrm>
        </p:spPr>
        <p:txBody>
          <a:bodyPr>
            <a:normAutofit/>
          </a:bodyPr>
          <a:lstStyle/>
          <a:p>
            <a:r>
              <a:rPr lang="en-US" dirty="0" smtClean="0"/>
              <a:t>Charts</a:t>
            </a:r>
          </a:p>
          <a:p>
            <a:r>
              <a:rPr lang="en-US" dirty="0" smtClean="0"/>
              <a:t>Flowcharts</a:t>
            </a:r>
          </a:p>
          <a:p>
            <a:r>
              <a:rPr lang="en-US" dirty="0" smtClean="0"/>
              <a:t>Diagrams</a:t>
            </a:r>
          </a:p>
          <a:p>
            <a:r>
              <a:rPr lang="en-US" dirty="0" smtClean="0"/>
              <a:t>Images</a:t>
            </a:r>
          </a:p>
          <a:p>
            <a:r>
              <a:rPr lang="en-US" dirty="0" smtClean="0"/>
              <a:t>Hierarchies</a:t>
            </a:r>
          </a:p>
          <a:p>
            <a:r>
              <a:rPr lang="en-US" dirty="0" smtClean="0"/>
              <a:t>Animations</a:t>
            </a:r>
          </a:p>
          <a:p>
            <a:r>
              <a:rPr lang="en-US" dirty="0" smtClean="0"/>
              <a:t>Maps</a:t>
            </a:r>
          </a:p>
          <a:p>
            <a:r>
              <a:rPr lang="en-US" dirty="0" smtClean="0"/>
              <a:t>Timelines</a:t>
            </a:r>
          </a:p>
          <a:p>
            <a:r>
              <a:rPr lang="en-US" dirty="0" smtClean="0"/>
              <a:t>Infographics</a:t>
            </a:r>
          </a:p>
          <a:p>
            <a:endParaRPr lang="en-US" dirty="0" smtClean="0"/>
          </a:p>
          <a:p>
            <a:endParaRPr lang="en-AU"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276830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570" y="0"/>
            <a:ext cx="5183684" cy="6858000"/>
          </a:xfrm>
          <a:prstGeom prst="rect">
            <a:avLst/>
          </a:prstGeom>
        </p:spPr>
      </p:pic>
    </p:spTree>
    <p:extLst>
      <p:ext uri="{BB962C8B-B14F-4D97-AF65-F5344CB8AC3E}">
        <p14:creationId xmlns:p14="http://schemas.microsoft.com/office/powerpoint/2010/main" val="233495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fontScale="90000"/>
          </a:bodyPr>
          <a:lstStyle/>
          <a:p>
            <a:r>
              <a:rPr lang="en-US" dirty="0" smtClean="0"/>
              <a:t>Types of Graphic Solutions – CHARTS/GRAPHS</a:t>
            </a:r>
            <a:endParaRPr lang="en-AU" dirty="0"/>
          </a:p>
        </p:txBody>
      </p:sp>
      <p:sp>
        <p:nvSpPr>
          <p:cNvPr id="3" name="Content Placeholder 2"/>
          <p:cNvSpPr>
            <a:spLocks noGrp="1"/>
          </p:cNvSpPr>
          <p:nvPr>
            <p:ph idx="1"/>
          </p:nvPr>
        </p:nvSpPr>
        <p:spPr>
          <a:xfrm>
            <a:off x="-139280" y="980728"/>
            <a:ext cx="11089232" cy="5636840"/>
          </a:xfrm>
        </p:spPr>
        <p:txBody>
          <a:bodyPr>
            <a:normAutofit lnSpcReduction="10000"/>
          </a:bodyPr>
          <a:lstStyle/>
          <a:p>
            <a:r>
              <a:rPr lang="en-US" dirty="0" smtClean="0"/>
              <a:t>Most common form of charts are column graphs, bar graphs and line graphs</a:t>
            </a:r>
          </a:p>
          <a:p>
            <a:r>
              <a:rPr lang="en-US" dirty="0" smtClean="0"/>
              <a:t>They generally use a scale or a series of data sets that are indicated along two axes.  However, in the case of pie graphs, they use the divisions of the whole to communicate the quantities of data.</a:t>
            </a:r>
          </a:p>
          <a:p>
            <a:r>
              <a:rPr lang="en-US" dirty="0" smtClean="0"/>
              <a:t>Charts may be 2D or 3D  </a:t>
            </a:r>
          </a:p>
          <a:p>
            <a:r>
              <a:rPr lang="en-US" dirty="0" smtClean="0"/>
              <a:t>Column and bar graphs are handy for presenting data changes over a period of time or for showing comparisons across different times.  The differences can be recognized quickly</a:t>
            </a:r>
          </a:p>
          <a:p>
            <a:r>
              <a:rPr lang="en-US" dirty="0" smtClean="0"/>
              <a:t>Line graphs are used to display continuous data over time.  It is useful for showing trends in data at equal intervals.</a:t>
            </a:r>
          </a:p>
          <a:p>
            <a:r>
              <a:rPr lang="en-US" dirty="0" smtClean="0"/>
              <a:t>Consider a pie graph if you need to depict approximate proportional relationships.  The full circle represents 100%</a:t>
            </a:r>
          </a:p>
          <a:p>
            <a:r>
              <a:rPr lang="en-US" dirty="0" smtClean="0"/>
              <a:t>Rules with charts (Refer to p.44 in the textbook)</a:t>
            </a:r>
          </a:p>
          <a:p>
            <a:endParaRPr lang="en-US" dirty="0" smtClean="0"/>
          </a:p>
          <a:p>
            <a:endParaRPr lang="en-US" dirty="0" smtClean="0"/>
          </a:p>
          <a:p>
            <a:endParaRPr lang="en-AU"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293894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FLOWCHARTS</a:t>
            </a:r>
            <a:endParaRPr lang="en-AU" dirty="0"/>
          </a:p>
        </p:txBody>
      </p:sp>
      <p:sp>
        <p:nvSpPr>
          <p:cNvPr id="3" name="Content Placeholder 2"/>
          <p:cNvSpPr>
            <a:spLocks noGrp="1"/>
          </p:cNvSpPr>
          <p:nvPr>
            <p:ph idx="1"/>
          </p:nvPr>
        </p:nvSpPr>
        <p:spPr>
          <a:xfrm>
            <a:off x="333772" y="1196752"/>
            <a:ext cx="10616180" cy="5420816"/>
          </a:xfrm>
        </p:spPr>
        <p:txBody>
          <a:bodyPr>
            <a:normAutofit/>
          </a:bodyPr>
          <a:lstStyle/>
          <a:p>
            <a:r>
              <a:rPr lang="en-US" dirty="0" smtClean="0"/>
              <a:t>Flow charts represent the steps in a process or system</a:t>
            </a:r>
          </a:p>
          <a:p>
            <a:r>
              <a:rPr lang="en-US" dirty="0" smtClean="0"/>
              <a:t>They are used much in information systems </a:t>
            </a:r>
          </a:p>
          <a:p>
            <a:pPr marL="0" indent="0">
              <a:buNone/>
            </a:pPr>
            <a:r>
              <a:rPr lang="en-US" dirty="0" smtClean="0"/>
              <a:t>because they help explain very complex, </a:t>
            </a:r>
          </a:p>
          <a:p>
            <a:pPr marL="0" indent="0">
              <a:buNone/>
            </a:pPr>
            <a:r>
              <a:rPr lang="en-US" dirty="0" smtClean="0"/>
              <a:t>technical processes.</a:t>
            </a:r>
          </a:p>
          <a:p>
            <a:endParaRPr lang="en-US" dirty="0" smtClean="0"/>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408" y="1699496"/>
            <a:ext cx="4075614" cy="472742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30251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DIAGRAMS</a:t>
            </a:r>
            <a:endParaRPr lang="en-AU" dirty="0"/>
          </a:p>
        </p:txBody>
      </p:sp>
      <p:sp>
        <p:nvSpPr>
          <p:cNvPr id="3" name="Content Placeholder 2"/>
          <p:cNvSpPr>
            <a:spLocks noGrp="1"/>
          </p:cNvSpPr>
          <p:nvPr>
            <p:ph idx="1"/>
          </p:nvPr>
        </p:nvSpPr>
        <p:spPr>
          <a:xfrm>
            <a:off x="117748" y="1440850"/>
            <a:ext cx="10441160" cy="5104710"/>
          </a:xfrm>
        </p:spPr>
        <p:txBody>
          <a:bodyPr>
            <a:normAutofit/>
          </a:bodyPr>
          <a:lstStyle/>
          <a:p>
            <a:r>
              <a:rPr lang="en-US" dirty="0" smtClean="0"/>
              <a:t>Diagrams present data or information in a visually clear, accessible way using formats and conventions such as </a:t>
            </a:r>
            <a:r>
              <a:rPr lang="en-US" dirty="0" err="1" smtClean="0"/>
              <a:t>colours</a:t>
            </a:r>
            <a:r>
              <a:rPr lang="en-US" dirty="0" smtClean="0"/>
              <a:t>, symbols, points, lines, shapes and explanatory drawings.</a:t>
            </a:r>
          </a:p>
          <a:p>
            <a:r>
              <a:rPr lang="en-US" dirty="0" smtClean="0"/>
              <a:t>Common types of diagrams include blueprints, schematics and annotated diagrams.  </a:t>
            </a:r>
          </a:p>
          <a:p>
            <a:endParaRPr lang="en-AU"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215159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IMAGES</a:t>
            </a:r>
            <a:endParaRPr lang="en-AU" dirty="0"/>
          </a:p>
        </p:txBody>
      </p:sp>
      <p:sp>
        <p:nvSpPr>
          <p:cNvPr id="3" name="Content Placeholder 2"/>
          <p:cNvSpPr>
            <a:spLocks noGrp="1"/>
          </p:cNvSpPr>
          <p:nvPr>
            <p:ph idx="1"/>
          </p:nvPr>
        </p:nvSpPr>
        <p:spPr>
          <a:xfrm>
            <a:off x="117748" y="1440850"/>
            <a:ext cx="10441160" cy="5104710"/>
          </a:xfrm>
        </p:spPr>
        <p:txBody>
          <a:bodyPr>
            <a:normAutofit/>
          </a:bodyPr>
          <a:lstStyle/>
          <a:p>
            <a:r>
              <a:rPr lang="en-US" dirty="0" smtClean="0"/>
              <a:t>Images may include illustrations and photos.</a:t>
            </a:r>
          </a:p>
          <a:p>
            <a:r>
              <a:rPr lang="en-US" dirty="0" smtClean="0"/>
              <a:t>May be drawn by hand using techniques such as orthographic, isometric or perspective or using software such as Adobe Illustrator.</a:t>
            </a:r>
          </a:p>
          <a:p>
            <a:r>
              <a:rPr lang="en-US" dirty="0" smtClean="0"/>
              <a:t>May also be art, cartoons and caricatures, with varying levels of detail.</a:t>
            </a:r>
          </a:p>
          <a:p>
            <a:r>
              <a:rPr lang="en-US" dirty="0" smtClean="0"/>
              <a:t>What makes them different from other types of graphic representations in this context is that they usually are not representing data</a:t>
            </a:r>
          </a:p>
          <a:p>
            <a:endParaRPr lang="en-AU"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32637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HIERARCHIES</a:t>
            </a:r>
            <a:endParaRPr lang="en-AU" dirty="0"/>
          </a:p>
        </p:txBody>
      </p:sp>
      <p:sp>
        <p:nvSpPr>
          <p:cNvPr id="3" name="Content Placeholder 2"/>
          <p:cNvSpPr>
            <a:spLocks noGrp="1"/>
          </p:cNvSpPr>
          <p:nvPr>
            <p:ph idx="1"/>
          </p:nvPr>
        </p:nvSpPr>
        <p:spPr>
          <a:xfrm>
            <a:off x="508792" y="2348880"/>
            <a:ext cx="10441160" cy="2348190"/>
          </a:xfrm>
        </p:spPr>
        <p:txBody>
          <a:bodyPr>
            <a:normAutofit/>
          </a:bodyPr>
          <a:lstStyle/>
          <a:p>
            <a:r>
              <a:rPr lang="en-US" sz="3200" dirty="0" smtClean="0"/>
              <a:t>Hierarchies are a type of chart that usually depict the relationships and hierarchy between roles in an organization, institution, project team, site map or process chart.   Family trees are another type of hierarchy.</a:t>
            </a:r>
            <a:endParaRPr lang="en-AU"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243398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ANIMATIONS</a:t>
            </a:r>
            <a:endParaRPr lang="en-AU" dirty="0"/>
          </a:p>
        </p:txBody>
      </p:sp>
      <p:sp>
        <p:nvSpPr>
          <p:cNvPr id="3" name="Content Placeholder 2"/>
          <p:cNvSpPr>
            <a:spLocks noGrp="1"/>
          </p:cNvSpPr>
          <p:nvPr>
            <p:ph idx="1"/>
          </p:nvPr>
        </p:nvSpPr>
        <p:spPr>
          <a:xfrm>
            <a:off x="405780" y="2348880"/>
            <a:ext cx="10441160" cy="1944216"/>
          </a:xfrm>
        </p:spPr>
        <p:txBody>
          <a:bodyPr>
            <a:normAutofit/>
          </a:bodyPr>
          <a:lstStyle/>
          <a:p>
            <a:r>
              <a:rPr lang="en-US" sz="2800" dirty="0" smtClean="0"/>
              <a:t>You could use an animation to show the workings of part of a solution or to instruct on the functionality of your design.  Animation may be used when printing is not suitable to communicate your message.</a:t>
            </a:r>
            <a:endParaRPr lang="en-AU" sz="28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19757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MAPS</a:t>
            </a:r>
            <a:endParaRPr lang="en-AU" dirty="0"/>
          </a:p>
        </p:txBody>
      </p:sp>
      <p:sp>
        <p:nvSpPr>
          <p:cNvPr id="3" name="Content Placeholder 2"/>
          <p:cNvSpPr>
            <a:spLocks noGrp="1"/>
          </p:cNvSpPr>
          <p:nvPr>
            <p:ph idx="1"/>
          </p:nvPr>
        </p:nvSpPr>
        <p:spPr>
          <a:xfrm>
            <a:off x="261764" y="1995212"/>
            <a:ext cx="10441160" cy="2348190"/>
          </a:xfrm>
        </p:spPr>
        <p:txBody>
          <a:bodyPr>
            <a:normAutofit/>
          </a:bodyPr>
          <a:lstStyle/>
          <a:p>
            <a:r>
              <a:rPr lang="en-US" sz="2800" dirty="0" smtClean="0"/>
              <a:t>Maps such as road maps, cities and transport maps can create effective directional design when signage and other wayfinding devices applied </a:t>
            </a:r>
            <a:r>
              <a:rPr lang="en-US" sz="2800" dirty="0" err="1" smtClean="0"/>
              <a:t>ot</a:t>
            </a:r>
            <a:r>
              <a:rPr lang="en-US" sz="2800" dirty="0" smtClean="0"/>
              <a:t> them.  Adding symbols and other conventions, such as arrows, lines and text to a map conveys a great deal more information.</a:t>
            </a:r>
            <a:endParaRPr lang="en-AU"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61239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a:bodyPr>
          <a:lstStyle/>
          <a:p>
            <a:r>
              <a:rPr lang="en-US" dirty="0" smtClean="0"/>
              <a:t>Types of Graphic Solutions – TIMELINES</a:t>
            </a:r>
            <a:endParaRPr lang="en-AU" dirty="0"/>
          </a:p>
        </p:txBody>
      </p:sp>
      <p:sp>
        <p:nvSpPr>
          <p:cNvPr id="3" name="Content Placeholder 2"/>
          <p:cNvSpPr>
            <a:spLocks noGrp="1"/>
          </p:cNvSpPr>
          <p:nvPr>
            <p:ph idx="1"/>
          </p:nvPr>
        </p:nvSpPr>
        <p:spPr>
          <a:xfrm>
            <a:off x="261764" y="1914317"/>
            <a:ext cx="10441160" cy="2348190"/>
          </a:xfrm>
        </p:spPr>
        <p:txBody>
          <a:bodyPr>
            <a:normAutofit/>
          </a:bodyPr>
          <a:lstStyle/>
          <a:p>
            <a:r>
              <a:rPr lang="en-US" sz="2800" dirty="0" smtClean="0"/>
              <a:t>Timelines show events, images or data in chronological order.  A timeline may include both images and text.  </a:t>
            </a:r>
          </a:p>
          <a:p>
            <a:r>
              <a:rPr lang="en-US" sz="2800" dirty="0" smtClean="0"/>
              <a:t>They are often used in infographics to show comparisons or changes over time.</a:t>
            </a:r>
            <a:endParaRPr lang="en-AU" sz="28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11762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fontScale="90000"/>
          </a:bodyPr>
          <a:lstStyle/>
          <a:p>
            <a:r>
              <a:rPr lang="en-US" dirty="0" smtClean="0"/>
              <a:t>Types of Graphic Solutions – INFOGRAPHICS</a:t>
            </a:r>
            <a:endParaRPr lang="en-AU" dirty="0"/>
          </a:p>
        </p:txBody>
      </p:sp>
      <p:sp>
        <p:nvSpPr>
          <p:cNvPr id="3" name="Content Placeholder 2"/>
          <p:cNvSpPr>
            <a:spLocks noGrp="1"/>
          </p:cNvSpPr>
          <p:nvPr>
            <p:ph idx="1"/>
          </p:nvPr>
        </p:nvSpPr>
        <p:spPr>
          <a:xfrm>
            <a:off x="189756" y="847422"/>
            <a:ext cx="10441160" cy="5389889"/>
          </a:xfrm>
        </p:spPr>
        <p:txBody>
          <a:bodyPr>
            <a:normAutofit/>
          </a:bodyPr>
          <a:lstStyle/>
          <a:p>
            <a:pPr marL="0" indent="0">
              <a:buNone/>
            </a:pPr>
            <a:r>
              <a:rPr lang="en-US" dirty="0" smtClean="0"/>
              <a:t>An infographic includes</a:t>
            </a:r>
          </a:p>
          <a:p>
            <a:r>
              <a:rPr lang="en-US" dirty="0" smtClean="0"/>
              <a:t>Graphs</a:t>
            </a:r>
          </a:p>
          <a:p>
            <a:r>
              <a:rPr lang="en-US" dirty="0" smtClean="0"/>
              <a:t>Pictures</a:t>
            </a:r>
          </a:p>
          <a:p>
            <a:r>
              <a:rPr lang="en-US" dirty="0" smtClean="0"/>
              <a:t>Diagrams</a:t>
            </a:r>
          </a:p>
          <a:p>
            <a:r>
              <a:rPr lang="en-US" dirty="0" smtClean="0"/>
              <a:t>Narrative</a:t>
            </a:r>
          </a:p>
          <a:p>
            <a:r>
              <a:rPr lang="en-US" dirty="0" smtClean="0"/>
              <a:t>Timelines</a:t>
            </a:r>
          </a:p>
          <a:p>
            <a:pPr marL="0" indent="0">
              <a:buNone/>
            </a:pPr>
            <a:r>
              <a:rPr lang="en-US" dirty="0" smtClean="0"/>
              <a:t>Infographics often communicate multiple findings for a topic.  An infographic is more than building a chart in a spreadsheet.  Think of it as a creative poster that uses illustrations, icons, graphics and different fonts and </a:t>
            </a:r>
            <a:r>
              <a:rPr lang="en-US" dirty="0" err="1" smtClean="0"/>
              <a:t>colours</a:t>
            </a:r>
            <a:r>
              <a:rPr lang="en-US" dirty="0" smtClean="0"/>
              <a:t> to make a point.</a:t>
            </a:r>
            <a:endParaRPr lang="en-AU"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40742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99864"/>
          </a:xfrm>
        </p:spPr>
        <p:txBody>
          <a:bodyPr>
            <a:normAutofit fontScale="90000"/>
          </a:bodyPr>
          <a:lstStyle/>
          <a:p>
            <a:r>
              <a:rPr lang="en-US" dirty="0" smtClean="0"/>
              <a:t>Types of Graphic Solutions – INFOGRAPHICS</a:t>
            </a:r>
            <a:endParaRPr lang="en-AU" dirty="0"/>
          </a:p>
        </p:txBody>
      </p:sp>
      <p:sp>
        <p:nvSpPr>
          <p:cNvPr id="3" name="Content Placeholder 2"/>
          <p:cNvSpPr>
            <a:spLocks noGrp="1"/>
          </p:cNvSpPr>
          <p:nvPr>
            <p:ph idx="1"/>
          </p:nvPr>
        </p:nvSpPr>
        <p:spPr>
          <a:xfrm>
            <a:off x="189756" y="847422"/>
            <a:ext cx="10441160" cy="5389889"/>
          </a:xfrm>
        </p:spPr>
        <p:txBody>
          <a:bodyPr>
            <a:normAutofit/>
          </a:bodyPr>
          <a:lstStyle/>
          <a:p>
            <a:pPr marL="0" indent="0">
              <a:buNone/>
            </a:pPr>
            <a:r>
              <a:rPr lang="en-US" dirty="0" smtClean="0">
                <a:solidFill>
                  <a:schemeClr val="accent3"/>
                </a:solidFill>
              </a:rPr>
              <a:t>The steps to create an infographic are :</a:t>
            </a:r>
          </a:p>
          <a:p>
            <a:r>
              <a:rPr lang="en-US" dirty="0" smtClean="0"/>
              <a:t>Conduct an investigation into an issue, practice or event</a:t>
            </a:r>
          </a:p>
          <a:p>
            <a:r>
              <a:rPr lang="en-US" dirty="0" smtClean="0"/>
              <a:t>Interpret the primary data</a:t>
            </a:r>
          </a:p>
          <a:p>
            <a:r>
              <a:rPr lang="en-US" dirty="0" err="1" smtClean="0"/>
              <a:t>Familiarise</a:t>
            </a:r>
            <a:r>
              <a:rPr lang="en-US" dirty="0" smtClean="0"/>
              <a:t> yourself with different ways to visualize data</a:t>
            </a:r>
          </a:p>
          <a:p>
            <a:r>
              <a:rPr lang="en-US" dirty="0" smtClean="0"/>
              <a:t>Mock up a design of the infographic</a:t>
            </a:r>
          </a:p>
          <a:p>
            <a:r>
              <a:rPr lang="en-US" dirty="0" smtClean="0"/>
              <a:t>Create the infographic</a:t>
            </a:r>
          </a:p>
          <a:p>
            <a:r>
              <a:rPr lang="en-US" dirty="0" smtClean="0"/>
              <a:t>Include references/citations/sources in the infographic</a:t>
            </a:r>
          </a:p>
          <a:p>
            <a:r>
              <a:rPr lang="en-US" dirty="0" smtClean="0"/>
              <a:t>Apply formats and convention to the infographic</a:t>
            </a:r>
          </a:p>
          <a:p>
            <a:r>
              <a:rPr lang="en-US" dirty="0" smtClean="0"/>
              <a:t>Test and validate the infographic. </a:t>
            </a:r>
            <a:endParaRPr lang="en-AU"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296224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2" y="476672"/>
            <a:ext cx="9073008" cy="1080120"/>
          </a:xfrm>
        </p:spPr>
        <p:txBody>
          <a:bodyPr>
            <a:normAutofit/>
          </a:bodyPr>
          <a:lstStyle/>
          <a:p>
            <a:r>
              <a:rPr lang="en-US" dirty="0" smtClean="0"/>
              <a:t>KK1: Types </a:t>
            </a:r>
            <a:r>
              <a:rPr lang="en-US" dirty="0"/>
              <a:t>of research – Quantitative and </a:t>
            </a:r>
            <a:r>
              <a:rPr lang="en-US" dirty="0" smtClean="0"/>
              <a:t>Qualitative</a:t>
            </a:r>
            <a:endParaRPr lang="en-US" dirty="0"/>
          </a:p>
        </p:txBody>
      </p:sp>
      <p:sp>
        <p:nvSpPr>
          <p:cNvPr id="14" name="Content Placeholder 13"/>
          <p:cNvSpPr>
            <a:spLocks noGrp="1"/>
          </p:cNvSpPr>
          <p:nvPr>
            <p:ph idx="1"/>
          </p:nvPr>
        </p:nvSpPr>
        <p:spPr>
          <a:xfrm>
            <a:off x="1036023" y="1916832"/>
            <a:ext cx="9504554" cy="1944216"/>
          </a:xfrm>
        </p:spPr>
        <p:txBody>
          <a:bodyPr>
            <a:normAutofit/>
          </a:bodyPr>
          <a:lstStyle/>
          <a:p>
            <a:endParaRPr lang="en-US" dirty="0" smtClean="0"/>
          </a:p>
          <a:p>
            <a:endParaRPr lang="en-US" dirty="0" smtClean="0"/>
          </a:p>
          <a:p>
            <a:endParaRPr lang="en-US" dirty="0" smtClean="0"/>
          </a:p>
          <a:p>
            <a:endParaRPr lang="en-US" dirty="0"/>
          </a:p>
        </p:txBody>
      </p:sp>
      <p:sp>
        <p:nvSpPr>
          <p:cNvPr id="2" name="Rectangle 1"/>
          <p:cNvSpPr/>
          <p:nvPr/>
        </p:nvSpPr>
        <p:spPr>
          <a:xfrm>
            <a:off x="1053852" y="1566447"/>
            <a:ext cx="8424936" cy="4893647"/>
          </a:xfrm>
          <a:prstGeom prst="rect">
            <a:avLst/>
          </a:prstGeom>
        </p:spPr>
        <p:txBody>
          <a:bodyPr wrap="square">
            <a:spAutoFit/>
          </a:bodyPr>
          <a:lstStyle/>
          <a:p>
            <a:pPr>
              <a:buFont typeface="Arial" panose="020B0604020202020204" pitchFamily="34" charset="0"/>
              <a:buChar char="•"/>
            </a:pPr>
            <a:r>
              <a:rPr lang="en-AU" sz="2400" b="1" dirty="0" smtClean="0">
                <a:solidFill>
                  <a:schemeClr val="tx1">
                    <a:lumMod val="95000"/>
                  </a:schemeClr>
                </a:solidFill>
                <a:latin typeface="National2"/>
                <a:hlinkClick r:id="rId2"/>
              </a:rPr>
              <a:t>Quantitative </a:t>
            </a:r>
            <a:r>
              <a:rPr lang="en-AU" sz="2400" b="1" dirty="0">
                <a:solidFill>
                  <a:schemeClr val="tx1">
                    <a:lumMod val="95000"/>
                  </a:schemeClr>
                </a:solidFill>
                <a:latin typeface="National2"/>
                <a:hlinkClick r:id="rId2"/>
              </a:rPr>
              <a:t>data</a:t>
            </a:r>
            <a:r>
              <a:rPr lang="en-AU" sz="2400" dirty="0">
                <a:solidFill>
                  <a:schemeClr val="tx1">
                    <a:lumMod val="95000"/>
                  </a:schemeClr>
                </a:solidFill>
                <a:latin typeface="National2"/>
              </a:rPr>
              <a:t> is designed to collect cold, hard facts. Numbers. Quantitative data is structured and statistical. It provides support when you need to draw general conclusions from your research</a:t>
            </a:r>
            <a:r>
              <a:rPr lang="en-AU" sz="2400" dirty="0" smtClean="0">
                <a:solidFill>
                  <a:schemeClr val="tx1">
                    <a:lumMod val="95000"/>
                  </a:schemeClr>
                </a:solidFill>
                <a:latin typeface="National2"/>
              </a:rPr>
              <a:t>. (something that you can count, measure or categorise and </a:t>
            </a:r>
            <a:r>
              <a:rPr lang="en-AU" sz="2400" u="sng" dirty="0" smtClean="0">
                <a:solidFill>
                  <a:srgbClr val="FFC000"/>
                </a:solidFill>
                <a:latin typeface="National2"/>
              </a:rPr>
              <a:t>analyse with graphs</a:t>
            </a:r>
            <a:r>
              <a:rPr lang="en-AU" sz="2400" dirty="0" smtClean="0">
                <a:solidFill>
                  <a:schemeClr val="tx1">
                    <a:lumMod val="95000"/>
                  </a:schemeClr>
                </a:solidFill>
                <a:latin typeface="National2"/>
              </a:rPr>
              <a:t>)</a:t>
            </a:r>
          </a:p>
          <a:p>
            <a:pPr>
              <a:buFont typeface="Arial" panose="020B0604020202020204" pitchFamily="34" charset="0"/>
              <a:buChar char="•"/>
            </a:pPr>
            <a:endParaRPr lang="en-AU" sz="2400" dirty="0">
              <a:solidFill>
                <a:schemeClr val="tx1">
                  <a:lumMod val="95000"/>
                </a:schemeClr>
              </a:solidFill>
              <a:latin typeface="National2"/>
            </a:endParaRPr>
          </a:p>
          <a:p>
            <a:pPr>
              <a:buFont typeface="Arial" panose="020B0604020202020204" pitchFamily="34" charset="0"/>
              <a:buChar char="•"/>
            </a:pPr>
            <a:r>
              <a:rPr lang="en-AU" sz="2400" b="1" dirty="0" smtClean="0">
                <a:solidFill>
                  <a:schemeClr val="tx1">
                    <a:lumMod val="95000"/>
                  </a:schemeClr>
                </a:solidFill>
                <a:latin typeface="National2"/>
                <a:hlinkClick r:id="rId3"/>
              </a:rPr>
              <a:t>Qualitative </a:t>
            </a:r>
            <a:r>
              <a:rPr lang="en-AU" sz="2400" b="1" dirty="0">
                <a:solidFill>
                  <a:schemeClr val="tx1">
                    <a:lumMod val="95000"/>
                  </a:schemeClr>
                </a:solidFill>
                <a:latin typeface="National2"/>
                <a:hlinkClick r:id="rId3"/>
              </a:rPr>
              <a:t>data</a:t>
            </a:r>
            <a:r>
              <a:rPr lang="en-AU" sz="2400" dirty="0">
                <a:solidFill>
                  <a:schemeClr val="tx1">
                    <a:lumMod val="95000"/>
                  </a:schemeClr>
                </a:solidFill>
                <a:latin typeface="National2"/>
              </a:rPr>
              <a:t> collects information that seeks to describe a topic more than measure it. Think of impressions, opinions, and views. A qualitative survey is less structured: It seeks to delve deep into the topic at hand to gain information about people’s motivations, thinking, and attitudes. While this brings </a:t>
            </a:r>
            <a:r>
              <a:rPr lang="en-AU" sz="2400" dirty="0">
                <a:solidFill>
                  <a:srgbClr val="FFC000"/>
                </a:solidFill>
                <a:latin typeface="National2"/>
              </a:rPr>
              <a:t>depth of understanding </a:t>
            </a:r>
            <a:r>
              <a:rPr lang="en-AU" sz="2400" dirty="0">
                <a:solidFill>
                  <a:schemeClr val="tx1">
                    <a:lumMod val="95000"/>
                  </a:schemeClr>
                </a:solidFill>
                <a:latin typeface="National2"/>
              </a:rPr>
              <a:t>to your research questions, it also makes the results </a:t>
            </a:r>
            <a:r>
              <a:rPr lang="en-AU" sz="2400" dirty="0">
                <a:solidFill>
                  <a:schemeClr val="tx1">
                    <a:lumMod val="95000"/>
                  </a:schemeClr>
                </a:solidFill>
                <a:latin typeface="National2"/>
                <a:hlinkClick r:id="rId4"/>
              </a:rPr>
              <a:t>harder to </a:t>
            </a:r>
            <a:r>
              <a:rPr lang="en-AU" sz="2400" dirty="0" err="1">
                <a:solidFill>
                  <a:schemeClr val="tx1">
                    <a:lumMod val="95000"/>
                  </a:schemeClr>
                </a:solidFill>
                <a:latin typeface="National2"/>
                <a:hlinkClick r:id="rId4"/>
              </a:rPr>
              <a:t>analyze</a:t>
            </a:r>
            <a:r>
              <a:rPr lang="en-AU" sz="2400" dirty="0" smtClean="0">
                <a:solidFill>
                  <a:schemeClr val="tx1">
                    <a:lumMod val="95000"/>
                  </a:schemeClr>
                </a:solidFill>
                <a:latin typeface="National2"/>
              </a:rPr>
              <a:t>.  </a:t>
            </a:r>
            <a:endParaRPr lang="en-AU" sz="2400" b="0" i="0" dirty="0">
              <a:solidFill>
                <a:schemeClr val="tx1">
                  <a:lumMod val="95000"/>
                </a:schemeClr>
              </a:solidFill>
              <a:effectLst/>
              <a:latin typeface="National2"/>
            </a:endParaRPr>
          </a:p>
        </p:txBody>
      </p:sp>
    </p:spTree>
    <p:extLst>
      <p:ext uri="{BB962C8B-B14F-4D97-AF65-F5344CB8AC3E}">
        <p14:creationId xmlns:p14="http://schemas.microsoft.com/office/powerpoint/2010/main" val="33421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fontScale="90000"/>
          </a:bodyPr>
          <a:lstStyle/>
          <a:p>
            <a:r>
              <a:rPr lang="en-US" dirty="0" smtClean="0"/>
              <a:t>DESIGN PRINCIPLES FOR GRAPHIC SOLUTIONS </a:t>
            </a:r>
            <a:endParaRPr lang="en-AU" dirty="0"/>
          </a:p>
        </p:txBody>
      </p:sp>
      <p:sp>
        <p:nvSpPr>
          <p:cNvPr id="3" name="Content Placeholder 2"/>
          <p:cNvSpPr>
            <a:spLocks noGrp="1"/>
          </p:cNvSpPr>
          <p:nvPr>
            <p:ph idx="1"/>
          </p:nvPr>
        </p:nvSpPr>
        <p:spPr>
          <a:xfrm>
            <a:off x="333772" y="1340768"/>
            <a:ext cx="10441160" cy="3256220"/>
          </a:xfrm>
        </p:spPr>
        <p:txBody>
          <a:bodyPr>
            <a:normAutofit/>
          </a:bodyPr>
          <a:lstStyle/>
          <a:p>
            <a:r>
              <a:rPr lang="en-US" dirty="0" smtClean="0"/>
              <a:t>Design principles are guidelines to help you enhance the appearance and functionality of solutions.  Graphic solutions that are displayed onscreen need to be easily understood and accessed with minimal time and effort.</a:t>
            </a:r>
          </a:p>
          <a:p>
            <a:r>
              <a:rPr lang="en-US" dirty="0" smtClean="0"/>
              <a:t>To communicate effectively, graphic solutions need to be clear and functional.  You need to ensure that facts are obvious and your message is unmistakable.  Your solution must be carefully designed, taking the design principles into account.</a:t>
            </a:r>
          </a:p>
          <a:p>
            <a:pPr marL="0" indent="0">
              <a:buNone/>
            </a:pPr>
            <a:endParaRPr lang="en-AU"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3966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fontScale="90000"/>
          </a:bodyPr>
          <a:lstStyle/>
          <a:p>
            <a:r>
              <a:rPr lang="en-US" dirty="0" smtClean="0"/>
              <a:t>KK10- DESIGN PRINCIPLES FOR GRAPHIC SOLUTIONS </a:t>
            </a:r>
            <a:endParaRPr lang="en-AU" dirty="0"/>
          </a:p>
        </p:txBody>
      </p:sp>
      <p:pic>
        <p:nvPicPr>
          <p:cNvPr id="5" name="Content Placeholder 4"/>
          <p:cNvPicPr>
            <a:picLocks noGrp="1" noChangeAspect="1"/>
          </p:cNvPicPr>
          <p:nvPr>
            <p:ph idx="1"/>
          </p:nvPr>
        </p:nvPicPr>
        <p:blipFill>
          <a:blip r:embed="rId2"/>
          <a:stretch>
            <a:fillRect/>
          </a:stretch>
        </p:blipFill>
        <p:spPr>
          <a:xfrm>
            <a:off x="37335" y="1628800"/>
            <a:ext cx="12105749" cy="410445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33535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a:bodyPr>
          <a:lstStyle/>
          <a:p>
            <a:r>
              <a:rPr lang="en-US" dirty="0" smtClean="0"/>
              <a:t>DESIGN PRINCIPLES – FUNCTIONALITY</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1767148"/>
              </p:ext>
            </p:extLst>
          </p:nvPr>
        </p:nvGraphicFramePr>
        <p:xfrm>
          <a:off x="333375" y="1341438"/>
          <a:ext cx="10440988" cy="4668520"/>
        </p:xfrm>
        <a:graphic>
          <a:graphicData uri="http://schemas.openxmlformats.org/drawingml/2006/table">
            <a:tbl>
              <a:tblPr firstRow="1" bandRow="1">
                <a:tableStyleId>{5C22544A-7EE6-4342-B048-85BDC9FD1C3A}</a:tableStyleId>
              </a:tblPr>
              <a:tblGrid>
                <a:gridCol w="3024733">
                  <a:extLst>
                    <a:ext uri="{9D8B030D-6E8A-4147-A177-3AD203B41FA5}">
                      <a16:colId xmlns:a16="http://schemas.microsoft.com/office/drawing/2014/main" val="1897228272"/>
                    </a:ext>
                  </a:extLst>
                </a:gridCol>
                <a:gridCol w="7416255">
                  <a:extLst>
                    <a:ext uri="{9D8B030D-6E8A-4147-A177-3AD203B41FA5}">
                      <a16:colId xmlns:a16="http://schemas.microsoft.com/office/drawing/2014/main" val="671846596"/>
                    </a:ext>
                  </a:extLst>
                </a:gridCol>
              </a:tblGrid>
              <a:tr h="370840">
                <a:tc>
                  <a:txBody>
                    <a:bodyPr/>
                    <a:lstStyle/>
                    <a:p>
                      <a:r>
                        <a:rPr lang="en-US" dirty="0" smtClean="0"/>
                        <a:t>Functionality Characteristics</a:t>
                      </a:r>
                      <a:endParaRPr lang="en-AU" dirty="0"/>
                    </a:p>
                  </a:txBody>
                  <a:tcPr/>
                </a:tc>
                <a:tc>
                  <a:txBody>
                    <a:bodyPr/>
                    <a:lstStyle/>
                    <a:p>
                      <a:r>
                        <a:rPr lang="en-US" dirty="0" smtClean="0"/>
                        <a:t>Explanation</a:t>
                      </a:r>
                      <a:endParaRPr lang="en-AU" dirty="0"/>
                    </a:p>
                  </a:txBody>
                  <a:tcPr/>
                </a:tc>
                <a:extLst>
                  <a:ext uri="{0D108BD9-81ED-4DB2-BD59-A6C34878D82A}">
                    <a16:rowId xmlns:a16="http://schemas.microsoft.com/office/drawing/2014/main" val="3508841888"/>
                  </a:ext>
                </a:extLst>
              </a:tr>
              <a:tr h="370840">
                <a:tc>
                  <a:txBody>
                    <a:bodyPr/>
                    <a:lstStyle/>
                    <a:p>
                      <a:r>
                        <a:rPr lang="en-US" dirty="0" smtClean="0"/>
                        <a:t>Usability</a:t>
                      </a:r>
                      <a:endParaRPr lang="en-AU" dirty="0"/>
                    </a:p>
                  </a:txBody>
                  <a:tcPr/>
                </a:tc>
                <a:tc>
                  <a:txBody>
                    <a:bodyPr/>
                    <a:lstStyle/>
                    <a:p>
                      <a:r>
                        <a:rPr lang="en-US" dirty="0" smtClean="0"/>
                        <a:t>All graphic solutions need to be easy to use, flexible and robust.  When designing infographic</a:t>
                      </a:r>
                      <a:r>
                        <a:rPr lang="en-US" baseline="0" dirty="0" smtClean="0"/>
                        <a:t> for usability, consideration should be given that</a:t>
                      </a:r>
                    </a:p>
                    <a:p>
                      <a:pPr marL="285750" indent="-285750">
                        <a:buFont typeface="Arial" panose="020B0604020202020204" pitchFamily="34" charset="0"/>
                        <a:buChar char="•"/>
                      </a:pPr>
                      <a:r>
                        <a:rPr lang="en-US" baseline="0" dirty="0" smtClean="0"/>
                        <a:t>the user quickly identifies the purpose of the graphic form and interpret its critical data.  </a:t>
                      </a:r>
                    </a:p>
                    <a:p>
                      <a:pPr marL="285750" indent="-285750">
                        <a:buFont typeface="Arial" panose="020B0604020202020204" pitchFamily="34" charset="0"/>
                        <a:buChar char="•"/>
                      </a:pPr>
                      <a:r>
                        <a:rPr lang="en-US" baseline="0" dirty="0" smtClean="0"/>
                        <a:t>it is accurate and a true reflection of the data that has been </a:t>
                      </a:r>
                      <a:r>
                        <a:rPr lang="en-US" baseline="0" dirty="0" err="1" smtClean="0"/>
                        <a:t>analysed</a:t>
                      </a:r>
                      <a:endParaRPr lang="en-US" baseline="0" dirty="0" smtClean="0"/>
                    </a:p>
                    <a:p>
                      <a:pPr marL="285750" indent="-285750">
                        <a:buFont typeface="Arial" panose="020B0604020202020204" pitchFamily="34" charset="0"/>
                        <a:buChar char="•"/>
                      </a:pPr>
                      <a:r>
                        <a:rPr lang="en-US" baseline="0" dirty="0" smtClean="0"/>
                        <a:t>it is in a size that will be quick to load and works in multiple browsers</a:t>
                      </a:r>
                    </a:p>
                    <a:p>
                      <a:pPr marL="285750" indent="-285750">
                        <a:buFont typeface="Arial" panose="020B0604020202020204" pitchFamily="34" charset="0"/>
                        <a:buChar char="•"/>
                      </a:pPr>
                      <a:r>
                        <a:rPr lang="en-US" baseline="0" dirty="0" smtClean="0"/>
                        <a:t>Works well when printed in both </a:t>
                      </a:r>
                      <a:r>
                        <a:rPr lang="en-US" baseline="0" dirty="0" err="1" smtClean="0"/>
                        <a:t>colour</a:t>
                      </a:r>
                      <a:r>
                        <a:rPr lang="en-US" baseline="0" dirty="0" smtClean="0"/>
                        <a:t> and greyscale</a:t>
                      </a:r>
                    </a:p>
                    <a:p>
                      <a:pPr marL="285750" indent="-285750">
                        <a:buFont typeface="Arial" panose="020B0604020202020204" pitchFamily="34" charset="0"/>
                        <a:buChar char="•"/>
                      </a:pPr>
                      <a:endParaRPr lang="en-AU" dirty="0"/>
                    </a:p>
                  </a:txBody>
                  <a:tcPr/>
                </a:tc>
                <a:extLst>
                  <a:ext uri="{0D108BD9-81ED-4DB2-BD59-A6C34878D82A}">
                    <a16:rowId xmlns:a16="http://schemas.microsoft.com/office/drawing/2014/main" val="879092265"/>
                  </a:ext>
                </a:extLst>
              </a:tr>
              <a:tr h="370840">
                <a:tc>
                  <a:txBody>
                    <a:bodyPr/>
                    <a:lstStyle/>
                    <a:p>
                      <a:r>
                        <a:rPr lang="en-US" dirty="0" smtClean="0"/>
                        <a:t>Accessibility</a:t>
                      </a:r>
                      <a:endParaRPr lang="en-AU" dirty="0"/>
                    </a:p>
                  </a:txBody>
                  <a:tcPr/>
                </a:tc>
                <a:tc>
                  <a:txBody>
                    <a:bodyPr/>
                    <a:lstStyle/>
                    <a:p>
                      <a:r>
                        <a:rPr lang="en-US" dirty="0" smtClean="0"/>
                        <a:t>A user should be able to access meaning and relevant information</a:t>
                      </a:r>
                      <a:r>
                        <a:rPr lang="en-US" baseline="0" dirty="0" smtClean="0"/>
                        <a:t> from a graphic solution efficiently and easily.  Users should not have to puzzle over the meaning or placement of text and symbols used.  Use simple and relevant labels such as $ to represent money.</a:t>
                      </a:r>
                    </a:p>
                    <a:p>
                      <a:r>
                        <a:rPr lang="en-US" baseline="0" dirty="0" smtClean="0"/>
                        <a:t>Users should be able to navigate their way through text and images from top to bottom or left to right.  Use arrows if you literally want their eyes to move a certain direction.</a:t>
                      </a:r>
                      <a:endParaRPr lang="en-AU" dirty="0"/>
                    </a:p>
                  </a:txBody>
                  <a:tcPr/>
                </a:tc>
                <a:extLst>
                  <a:ext uri="{0D108BD9-81ED-4DB2-BD59-A6C34878D82A}">
                    <a16:rowId xmlns:a16="http://schemas.microsoft.com/office/drawing/2014/main" val="2190347660"/>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339915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a:bodyPr>
          <a:lstStyle/>
          <a:p>
            <a:r>
              <a:rPr lang="en-US" dirty="0" smtClean="0"/>
              <a:t>DESIGN PRINCIPLES – APPEARANCE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0838572"/>
              </p:ext>
            </p:extLst>
          </p:nvPr>
        </p:nvGraphicFramePr>
        <p:xfrm>
          <a:off x="189756" y="1058646"/>
          <a:ext cx="10873208" cy="5178668"/>
        </p:xfrm>
        <a:graphic>
          <a:graphicData uri="http://schemas.openxmlformats.org/drawingml/2006/table">
            <a:tbl>
              <a:tblPr firstRow="1" bandRow="1">
                <a:tableStyleId>{5C22544A-7EE6-4342-B048-85BDC9FD1C3A}</a:tableStyleId>
              </a:tblPr>
              <a:tblGrid>
                <a:gridCol w="1724744">
                  <a:extLst>
                    <a:ext uri="{9D8B030D-6E8A-4147-A177-3AD203B41FA5}">
                      <a16:colId xmlns:a16="http://schemas.microsoft.com/office/drawing/2014/main" val="1897228272"/>
                    </a:ext>
                  </a:extLst>
                </a:gridCol>
                <a:gridCol w="9148464">
                  <a:extLst>
                    <a:ext uri="{9D8B030D-6E8A-4147-A177-3AD203B41FA5}">
                      <a16:colId xmlns:a16="http://schemas.microsoft.com/office/drawing/2014/main" val="671846596"/>
                    </a:ext>
                  </a:extLst>
                </a:gridCol>
              </a:tblGrid>
              <a:tr h="671309">
                <a:tc>
                  <a:txBody>
                    <a:bodyPr/>
                    <a:lstStyle/>
                    <a:p>
                      <a:r>
                        <a:rPr lang="en-US" dirty="0" smtClean="0"/>
                        <a:t>Appearance</a:t>
                      </a:r>
                      <a:r>
                        <a:rPr lang="en-US" baseline="0" dirty="0" smtClean="0"/>
                        <a:t> Characteristics</a:t>
                      </a:r>
                      <a:endParaRPr lang="en-AU" dirty="0"/>
                    </a:p>
                  </a:txBody>
                  <a:tcPr/>
                </a:tc>
                <a:tc>
                  <a:txBody>
                    <a:bodyPr/>
                    <a:lstStyle/>
                    <a:p>
                      <a:r>
                        <a:rPr lang="en-US" dirty="0" smtClean="0"/>
                        <a:t>Explanation</a:t>
                      </a:r>
                      <a:endParaRPr lang="en-AU" dirty="0"/>
                    </a:p>
                  </a:txBody>
                  <a:tcPr/>
                </a:tc>
                <a:extLst>
                  <a:ext uri="{0D108BD9-81ED-4DB2-BD59-A6C34878D82A}">
                    <a16:rowId xmlns:a16="http://schemas.microsoft.com/office/drawing/2014/main" val="3508841888"/>
                  </a:ext>
                </a:extLst>
              </a:tr>
              <a:tr h="1822123">
                <a:tc>
                  <a:txBody>
                    <a:bodyPr/>
                    <a:lstStyle/>
                    <a:p>
                      <a:r>
                        <a:rPr lang="en-US" dirty="0" smtClean="0"/>
                        <a:t>Alignment</a:t>
                      </a:r>
                      <a:endParaRPr lang="en-AU" dirty="0"/>
                    </a:p>
                  </a:txBody>
                  <a:tcPr/>
                </a:tc>
                <a:tc>
                  <a:txBody>
                    <a:bodyPr/>
                    <a:lstStyle/>
                    <a:p>
                      <a:r>
                        <a:rPr lang="en-US" dirty="0" smtClean="0"/>
                        <a:t>Similar to using Word-processing software,</a:t>
                      </a:r>
                      <a:r>
                        <a:rPr lang="en-US" baseline="0" dirty="0" smtClean="0"/>
                        <a:t> this involves aligning text and images to the left, right, </a:t>
                      </a:r>
                      <a:r>
                        <a:rPr lang="en-US" baseline="0" dirty="0" err="1" smtClean="0"/>
                        <a:t>centre</a:t>
                      </a:r>
                      <a:r>
                        <a:rPr lang="en-US" baseline="0" dirty="0" smtClean="0"/>
                        <a:t> or full justified.  Using alignment gives the text, images and objects a sense of order and organization that helps to communicate your message clearly.</a:t>
                      </a:r>
                    </a:p>
                    <a:p>
                      <a:r>
                        <a:rPr lang="en-US" baseline="0" dirty="0" smtClean="0"/>
                        <a:t>When planning for your solution, manage the elements of your infographic by drawing a visual ‘grid’.  This will help you to work out where you can place items, how much space you have and what kind of alignment works best for each element</a:t>
                      </a:r>
                      <a:endParaRPr lang="en-AU" dirty="0"/>
                    </a:p>
                  </a:txBody>
                  <a:tcPr/>
                </a:tc>
                <a:extLst>
                  <a:ext uri="{0D108BD9-81ED-4DB2-BD59-A6C34878D82A}">
                    <a16:rowId xmlns:a16="http://schemas.microsoft.com/office/drawing/2014/main" val="879092265"/>
                  </a:ext>
                </a:extLst>
              </a:tr>
              <a:tr h="671309">
                <a:tc>
                  <a:txBody>
                    <a:bodyPr/>
                    <a:lstStyle/>
                    <a:p>
                      <a:r>
                        <a:rPr lang="en-US" dirty="0" smtClean="0"/>
                        <a:t>Repetition</a:t>
                      </a:r>
                      <a:endParaRPr lang="en-AU" dirty="0"/>
                    </a:p>
                  </a:txBody>
                  <a:tcPr/>
                </a:tc>
                <a:tc>
                  <a:txBody>
                    <a:bodyPr/>
                    <a:lstStyle/>
                    <a:p>
                      <a:r>
                        <a:rPr lang="en-US" dirty="0" smtClean="0"/>
                        <a:t>This refers to the use of same or similar visual elements repeatedly within</a:t>
                      </a:r>
                      <a:r>
                        <a:rPr lang="en-US" baseline="0" dirty="0" smtClean="0"/>
                        <a:t> a graphic solution. (repeated pattern, textures, fonts, </a:t>
                      </a:r>
                      <a:r>
                        <a:rPr lang="en-US" baseline="0" dirty="0" err="1" smtClean="0"/>
                        <a:t>colours</a:t>
                      </a:r>
                      <a:r>
                        <a:rPr lang="en-US" baseline="0" dirty="0" smtClean="0"/>
                        <a:t> and page elements).</a:t>
                      </a:r>
                      <a:endParaRPr lang="en-AU" dirty="0"/>
                    </a:p>
                  </a:txBody>
                  <a:tcPr/>
                </a:tc>
                <a:extLst>
                  <a:ext uri="{0D108BD9-81ED-4DB2-BD59-A6C34878D82A}">
                    <a16:rowId xmlns:a16="http://schemas.microsoft.com/office/drawing/2014/main" val="2190347660"/>
                  </a:ext>
                </a:extLst>
              </a:tr>
              <a:tr h="671309">
                <a:tc>
                  <a:txBody>
                    <a:bodyPr/>
                    <a:lstStyle/>
                    <a:p>
                      <a:r>
                        <a:rPr lang="en-US" dirty="0" smtClean="0"/>
                        <a:t>Contrast</a:t>
                      </a:r>
                      <a:endParaRPr lang="en-AU" dirty="0"/>
                    </a:p>
                  </a:txBody>
                  <a:tcPr/>
                </a:tc>
                <a:tc>
                  <a:txBody>
                    <a:bodyPr/>
                    <a:lstStyle/>
                    <a:p>
                      <a:r>
                        <a:rPr lang="en-US" dirty="0" smtClean="0"/>
                        <a:t>This refers</a:t>
                      </a:r>
                      <a:r>
                        <a:rPr lang="en-US" baseline="0" dirty="0" smtClean="0"/>
                        <a:t> to the visual difference in </a:t>
                      </a:r>
                      <a:r>
                        <a:rPr lang="en-US" baseline="0" dirty="0" err="1" smtClean="0"/>
                        <a:t>colour</a:t>
                      </a:r>
                      <a:r>
                        <a:rPr lang="en-US" baseline="0" dirty="0" smtClean="0"/>
                        <a:t> or tone between objects.  Greater contrast will make objects appear to stand out more from one another.  </a:t>
                      </a:r>
                      <a:endParaRPr lang="en-AU" dirty="0"/>
                    </a:p>
                  </a:txBody>
                  <a:tcPr/>
                </a:tc>
                <a:extLst>
                  <a:ext uri="{0D108BD9-81ED-4DB2-BD59-A6C34878D82A}">
                    <a16:rowId xmlns:a16="http://schemas.microsoft.com/office/drawing/2014/main" val="268597941"/>
                  </a:ext>
                </a:extLst>
              </a:tr>
              <a:tr h="671309">
                <a:tc>
                  <a:txBody>
                    <a:bodyPr/>
                    <a:lstStyle/>
                    <a:p>
                      <a:r>
                        <a:rPr lang="en-US" dirty="0" smtClean="0"/>
                        <a:t>Space</a:t>
                      </a:r>
                      <a:endParaRPr lang="en-AU" dirty="0"/>
                    </a:p>
                  </a:txBody>
                  <a:tcPr/>
                </a:tc>
                <a:tc>
                  <a:txBody>
                    <a:bodyPr/>
                    <a:lstStyle/>
                    <a:p>
                      <a:r>
                        <a:rPr lang="en-US" dirty="0" smtClean="0"/>
                        <a:t>This refers to the areas around and between objects – text</a:t>
                      </a:r>
                      <a:r>
                        <a:rPr lang="en-US" baseline="0" dirty="0" smtClean="0"/>
                        <a:t> and images.  If your graphic solution is cluttered it may be difficult to follow.</a:t>
                      </a:r>
                      <a:endParaRPr lang="en-AU" dirty="0"/>
                    </a:p>
                  </a:txBody>
                  <a:tcPr/>
                </a:tc>
                <a:extLst>
                  <a:ext uri="{0D108BD9-81ED-4DB2-BD59-A6C34878D82A}">
                    <a16:rowId xmlns:a16="http://schemas.microsoft.com/office/drawing/2014/main" val="845689123"/>
                  </a:ext>
                </a:extLst>
              </a:tr>
              <a:tr h="671309">
                <a:tc>
                  <a:txBody>
                    <a:bodyPr/>
                    <a:lstStyle/>
                    <a:p>
                      <a:r>
                        <a:rPr lang="en-US" dirty="0" smtClean="0"/>
                        <a:t>Balance</a:t>
                      </a:r>
                      <a:endParaRPr lang="en-AU" dirty="0"/>
                    </a:p>
                  </a:txBody>
                  <a:tcPr/>
                </a:tc>
                <a:tc>
                  <a:txBody>
                    <a:bodyPr/>
                    <a:lstStyle/>
                    <a:p>
                      <a:r>
                        <a:rPr lang="en-US" dirty="0" smtClean="0"/>
                        <a:t>A balanced solution creates visual appeal.  For example, you see the same</a:t>
                      </a:r>
                      <a:r>
                        <a:rPr lang="en-US" baseline="0" dirty="0" smtClean="0"/>
                        <a:t> amount of white space on the left side as on the right.</a:t>
                      </a:r>
                      <a:endParaRPr lang="en-AU" dirty="0"/>
                    </a:p>
                  </a:txBody>
                  <a:tcPr/>
                </a:tc>
                <a:extLst>
                  <a:ext uri="{0D108BD9-81ED-4DB2-BD59-A6C34878D82A}">
                    <a16:rowId xmlns:a16="http://schemas.microsoft.com/office/drawing/2014/main" val="1566369470"/>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157303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a:bodyPr>
          <a:lstStyle/>
          <a:p>
            <a:r>
              <a:rPr lang="en-US" dirty="0" smtClean="0"/>
              <a:t>KK11 – Useful Formats and Conventions</a:t>
            </a:r>
            <a:endParaRPr lang="en-AU"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
        <p:nvSpPr>
          <p:cNvPr id="3" name="Content Placeholder 2"/>
          <p:cNvSpPr>
            <a:spLocks noGrp="1"/>
          </p:cNvSpPr>
          <p:nvPr>
            <p:ph idx="1"/>
          </p:nvPr>
        </p:nvSpPr>
        <p:spPr>
          <a:xfrm>
            <a:off x="27079" y="1242636"/>
            <a:ext cx="10882396" cy="4562628"/>
          </a:xfrm>
        </p:spPr>
        <p:txBody>
          <a:bodyPr>
            <a:normAutofit/>
          </a:bodyPr>
          <a:lstStyle/>
          <a:p>
            <a:pPr marL="0" indent="0">
              <a:buNone/>
            </a:pPr>
            <a:r>
              <a:rPr lang="en-US" dirty="0" smtClean="0">
                <a:solidFill>
                  <a:srgbClr val="FFC000"/>
                </a:solidFill>
              </a:rPr>
              <a:t>CONVENTIONS: </a:t>
            </a:r>
            <a:endParaRPr lang="en-AU" dirty="0"/>
          </a:p>
          <a:p>
            <a:r>
              <a:rPr lang="en-AU" dirty="0"/>
              <a:t> A convention is a formal and accepted way of displaying information, like the layout of a letter. </a:t>
            </a:r>
            <a:endParaRPr lang="en-AU" dirty="0" smtClean="0"/>
          </a:p>
          <a:p>
            <a:r>
              <a:rPr lang="en-US" dirty="0" smtClean="0"/>
              <a:t>The major aim of conventions is to ensure that information is displayed in a consistent fashion</a:t>
            </a:r>
            <a:endParaRPr lang="en-AU" dirty="0"/>
          </a:p>
          <a:p>
            <a:pPr marL="0" indent="0">
              <a:buNone/>
            </a:pPr>
            <a:r>
              <a:rPr lang="en-US" dirty="0" smtClean="0"/>
              <a:t>     For example, the ‘FROM’ address on an  application letter is right aligned</a:t>
            </a:r>
          </a:p>
          <a:p>
            <a:pPr marL="0" indent="0">
              <a:buNone/>
            </a:pPr>
            <a:r>
              <a:rPr lang="en-US" dirty="0" smtClean="0">
                <a:solidFill>
                  <a:srgbClr val="FFC000"/>
                </a:solidFill>
              </a:rPr>
              <a:t>FORMATS: </a:t>
            </a:r>
            <a:endParaRPr lang="en-AU" dirty="0"/>
          </a:p>
          <a:p>
            <a:r>
              <a:rPr lang="en-AU" dirty="0"/>
              <a:t> A format is a customised change to the appearance of a convention, for example the use of different fonts and sizes in letters from different organisations. </a:t>
            </a:r>
            <a:endParaRPr lang="en-AU" dirty="0" smtClean="0"/>
          </a:p>
        </p:txBody>
      </p:sp>
    </p:spTree>
    <p:extLst>
      <p:ext uri="{BB962C8B-B14F-4D97-AF65-F5344CB8AC3E}">
        <p14:creationId xmlns:p14="http://schemas.microsoft.com/office/powerpoint/2010/main" val="179820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a:bodyPr>
          <a:lstStyle/>
          <a:p>
            <a:r>
              <a:rPr lang="en-US" dirty="0" smtClean="0"/>
              <a:t>KK11 – Useful Formats and Conventions</a:t>
            </a:r>
            <a:endParaRPr lang="en-AU" dirty="0"/>
          </a:p>
        </p:txBody>
      </p:sp>
      <p:pic>
        <p:nvPicPr>
          <p:cNvPr id="5" name="Content Placeholder 4"/>
          <p:cNvPicPr>
            <a:picLocks noGrp="1" noChangeAspect="1"/>
          </p:cNvPicPr>
          <p:nvPr>
            <p:ph idx="1"/>
          </p:nvPr>
        </p:nvPicPr>
        <p:blipFill>
          <a:blip r:embed="rId2"/>
          <a:stretch>
            <a:fillRect/>
          </a:stretch>
        </p:blipFill>
        <p:spPr>
          <a:xfrm>
            <a:off x="549795" y="1988840"/>
            <a:ext cx="11185687" cy="252028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563" t="15979" r="13381" b="19762"/>
          <a:stretch/>
        </p:blipFill>
        <p:spPr>
          <a:xfrm>
            <a:off x="9932014" y="90508"/>
            <a:ext cx="2067053" cy="1152128"/>
          </a:xfrm>
          <a:prstGeom prst="rect">
            <a:avLst/>
          </a:prstGeom>
        </p:spPr>
      </p:pic>
    </p:spTree>
    <p:extLst>
      <p:ext uri="{BB962C8B-B14F-4D97-AF65-F5344CB8AC3E}">
        <p14:creationId xmlns:p14="http://schemas.microsoft.com/office/powerpoint/2010/main" val="38271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508"/>
            <a:ext cx="9694812" cy="509966"/>
          </a:xfrm>
        </p:spPr>
        <p:txBody>
          <a:bodyPr>
            <a:normAutofit fontScale="90000"/>
          </a:bodyPr>
          <a:lstStyle/>
          <a:p>
            <a:r>
              <a:rPr lang="en-US" dirty="0" smtClean="0"/>
              <a:t>KK11 – Useful Formats and Conventions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3124805"/>
              </p:ext>
            </p:extLst>
          </p:nvPr>
        </p:nvGraphicFramePr>
        <p:xfrm>
          <a:off x="-1" y="641135"/>
          <a:ext cx="12188825" cy="5898001"/>
        </p:xfrm>
        <a:graphic>
          <a:graphicData uri="http://schemas.openxmlformats.org/drawingml/2006/table">
            <a:tbl>
              <a:tblPr firstRow="1" bandRow="1">
                <a:tableStyleId>{5C22544A-7EE6-4342-B048-85BDC9FD1C3A}</a:tableStyleId>
              </a:tblPr>
              <a:tblGrid>
                <a:gridCol w="2349997">
                  <a:extLst>
                    <a:ext uri="{9D8B030D-6E8A-4147-A177-3AD203B41FA5}">
                      <a16:colId xmlns:a16="http://schemas.microsoft.com/office/drawing/2014/main" val="620010735"/>
                    </a:ext>
                  </a:extLst>
                </a:gridCol>
                <a:gridCol w="9838828">
                  <a:extLst>
                    <a:ext uri="{9D8B030D-6E8A-4147-A177-3AD203B41FA5}">
                      <a16:colId xmlns:a16="http://schemas.microsoft.com/office/drawing/2014/main" val="817350038"/>
                    </a:ext>
                  </a:extLst>
                </a:gridCol>
              </a:tblGrid>
              <a:tr h="411601">
                <a:tc>
                  <a:txBody>
                    <a:bodyPr/>
                    <a:lstStyle/>
                    <a:p>
                      <a:r>
                        <a:rPr lang="en-US" dirty="0" smtClean="0"/>
                        <a:t>Formats/Conventions</a:t>
                      </a:r>
                      <a:endParaRPr lang="en-AU" dirty="0"/>
                    </a:p>
                  </a:txBody>
                  <a:tcPr/>
                </a:tc>
                <a:tc>
                  <a:txBody>
                    <a:bodyPr/>
                    <a:lstStyle/>
                    <a:p>
                      <a:r>
                        <a:rPr lang="en-US" dirty="0" smtClean="0"/>
                        <a:t>Description</a:t>
                      </a:r>
                      <a:endParaRPr lang="en-AU" dirty="0"/>
                    </a:p>
                  </a:txBody>
                  <a:tcPr/>
                </a:tc>
                <a:extLst>
                  <a:ext uri="{0D108BD9-81ED-4DB2-BD59-A6C34878D82A}">
                    <a16:rowId xmlns:a16="http://schemas.microsoft.com/office/drawing/2014/main" val="1464353616"/>
                  </a:ext>
                </a:extLst>
              </a:tr>
              <a:tr h="603397">
                <a:tc>
                  <a:txBody>
                    <a:bodyPr/>
                    <a:lstStyle/>
                    <a:p>
                      <a:r>
                        <a:rPr lang="en-US" dirty="0" smtClean="0"/>
                        <a:t>Titles</a:t>
                      </a:r>
                    </a:p>
                  </a:txBody>
                  <a:tcPr/>
                </a:tc>
                <a:tc>
                  <a:txBody>
                    <a:bodyPr/>
                    <a:lstStyle/>
                    <a:p>
                      <a:pPr marL="0" algn="l" defTabSz="914400" rtl="0" eaLnBrk="1" latinLnBrk="0" hangingPunct="1"/>
                      <a:r>
                        <a:rPr lang="en-US" dirty="0" smtClean="0"/>
                        <a:t>Generally</a:t>
                      </a:r>
                      <a:r>
                        <a:rPr lang="en-US" baseline="0" dirty="0" smtClean="0"/>
                        <a:t> styled as Headings, with type that is bold and larger than the body text or subheadings. Should be concise, to-the-point and easy to say. </a:t>
                      </a:r>
                      <a:r>
                        <a:rPr lang="en-US" sz="1800" i="1" kern="1200" baseline="0" dirty="0" smtClean="0">
                          <a:solidFill>
                            <a:schemeClr val="bg2">
                              <a:lumMod val="50000"/>
                              <a:lumOff val="50000"/>
                            </a:schemeClr>
                          </a:solidFill>
                          <a:latin typeface="+mn-lt"/>
                          <a:ea typeface="+mn-ea"/>
                          <a:cs typeface="+mn-cs"/>
                        </a:rPr>
                        <a:t>(Fig. 2.24)</a:t>
                      </a:r>
                      <a:endParaRPr lang="en-AU" sz="1800" i="1" kern="1200" baseline="0" dirty="0">
                        <a:solidFill>
                          <a:schemeClr val="bg2">
                            <a:lumMod val="50000"/>
                            <a:lumOff val="50000"/>
                          </a:schemeClr>
                        </a:solidFill>
                        <a:latin typeface="+mn-lt"/>
                        <a:ea typeface="+mn-ea"/>
                        <a:cs typeface="+mn-cs"/>
                      </a:endParaRPr>
                    </a:p>
                  </a:txBody>
                  <a:tcPr/>
                </a:tc>
                <a:extLst>
                  <a:ext uri="{0D108BD9-81ED-4DB2-BD59-A6C34878D82A}">
                    <a16:rowId xmlns:a16="http://schemas.microsoft.com/office/drawing/2014/main" val="1054053417"/>
                  </a:ext>
                </a:extLst>
              </a:tr>
              <a:tr h="470814">
                <a:tc>
                  <a:txBody>
                    <a:bodyPr/>
                    <a:lstStyle/>
                    <a:p>
                      <a:r>
                        <a:rPr lang="en-US" dirty="0" smtClean="0"/>
                        <a:t>Text styles (Fonts)</a:t>
                      </a:r>
                      <a:endParaRPr lang="en-AU" dirty="0"/>
                    </a:p>
                  </a:txBody>
                  <a:tcPr/>
                </a:tc>
                <a:tc>
                  <a:txBody>
                    <a:bodyPr/>
                    <a:lstStyle/>
                    <a:p>
                      <a:r>
                        <a:rPr lang="en-US" dirty="0" smtClean="0"/>
                        <a:t>Keep things</a:t>
                      </a:r>
                      <a:r>
                        <a:rPr lang="en-US" baseline="0" dirty="0" smtClean="0"/>
                        <a:t> simple when choosing text styles.  Use perhaps three at most and use bold, italic, </a:t>
                      </a:r>
                      <a:r>
                        <a:rPr lang="en-US" baseline="0" dirty="0" err="1" smtClean="0"/>
                        <a:t>colour</a:t>
                      </a:r>
                      <a:r>
                        <a:rPr lang="en-US" baseline="0" dirty="0" smtClean="0"/>
                        <a:t> and point size to set out heading levels and distinguish between different types of text. </a:t>
                      </a:r>
                      <a:r>
                        <a:rPr lang="en-US" i="1" baseline="0" dirty="0" smtClean="0">
                          <a:solidFill>
                            <a:schemeClr val="bg2">
                              <a:lumMod val="50000"/>
                              <a:lumOff val="50000"/>
                            </a:schemeClr>
                          </a:solidFill>
                        </a:rPr>
                        <a:t>(Fig. 2.25)</a:t>
                      </a:r>
                    </a:p>
                    <a:p>
                      <a:r>
                        <a:rPr lang="en-US" i="1" baseline="0" dirty="0" err="1" smtClean="0">
                          <a:solidFill>
                            <a:schemeClr val="accent5"/>
                          </a:solidFill>
                          <a:latin typeface="Century Schoolbook" panose="02040604050505020304" pitchFamily="18" charset="0"/>
                        </a:rPr>
                        <a:t>Rememeber</a:t>
                      </a:r>
                      <a:r>
                        <a:rPr lang="en-US" i="1" baseline="0" dirty="0" smtClean="0">
                          <a:solidFill>
                            <a:schemeClr val="accent5"/>
                          </a:solidFill>
                          <a:latin typeface="Century Schoolbook" panose="02040604050505020304" pitchFamily="18" charset="0"/>
                        </a:rPr>
                        <a:t>:  Less is still more – bigger is not always better</a:t>
                      </a:r>
                      <a:endParaRPr lang="en-AU" i="1" dirty="0">
                        <a:solidFill>
                          <a:schemeClr val="accent5"/>
                        </a:solidFill>
                        <a:latin typeface="Century Schoolbook" panose="02040604050505020304" pitchFamily="18" charset="0"/>
                      </a:endParaRPr>
                    </a:p>
                  </a:txBody>
                  <a:tcPr/>
                </a:tc>
                <a:extLst>
                  <a:ext uri="{0D108BD9-81ED-4DB2-BD59-A6C34878D82A}">
                    <a16:rowId xmlns:a16="http://schemas.microsoft.com/office/drawing/2014/main" val="3443312619"/>
                  </a:ext>
                </a:extLst>
              </a:tr>
              <a:tr h="470814">
                <a:tc>
                  <a:txBody>
                    <a:bodyPr/>
                    <a:lstStyle/>
                    <a:p>
                      <a:r>
                        <a:rPr lang="en-US" dirty="0" smtClean="0"/>
                        <a:t>Shapes</a:t>
                      </a:r>
                      <a:endParaRPr lang="en-AU" dirty="0"/>
                    </a:p>
                  </a:txBody>
                  <a:tcPr/>
                </a:tc>
                <a:tc>
                  <a:txBody>
                    <a:bodyPr/>
                    <a:lstStyle/>
                    <a:p>
                      <a:r>
                        <a:rPr lang="en-US" dirty="0" smtClean="0"/>
                        <a:t>Using</a:t>
                      </a:r>
                      <a:r>
                        <a:rPr lang="en-US" baseline="0" dirty="0" smtClean="0"/>
                        <a:t> shapes can help to create patterns, contrast, hierarchies, backgrounds or even logos.  Shapes can also be non-standard ones such as irregular, abstract and freeform shapes.  </a:t>
                      </a:r>
                      <a:r>
                        <a:rPr lang="en-US" i="1" baseline="0" dirty="0" smtClean="0">
                          <a:solidFill>
                            <a:schemeClr val="bg2">
                              <a:lumMod val="50000"/>
                              <a:lumOff val="50000"/>
                            </a:schemeClr>
                          </a:solidFill>
                        </a:rPr>
                        <a:t>(Fig. 2.26)</a:t>
                      </a:r>
                      <a:endParaRPr lang="en-AU" i="1" dirty="0">
                        <a:solidFill>
                          <a:schemeClr val="bg2">
                            <a:lumMod val="50000"/>
                            <a:lumOff val="50000"/>
                          </a:schemeClr>
                        </a:solidFill>
                      </a:endParaRPr>
                    </a:p>
                  </a:txBody>
                  <a:tcPr/>
                </a:tc>
                <a:extLst>
                  <a:ext uri="{0D108BD9-81ED-4DB2-BD59-A6C34878D82A}">
                    <a16:rowId xmlns:a16="http://schemas.microsoft.com/office/drawing/2014/main" val="723988265"/>
                  </a:ext>
                </a:extLst>
              </a:tr>
              <a:tr h="470814">
                <a:tc>
                  <a:txBody>
                    <a:bodyPr/>
                    <a:lstStyle/>
                    <a:p>
                      <a:r>
                        <a:rPr lang="en-US" dirty="0" smtClean="0"/>
                        <a:t>Lines</a:t>
                      </a:r>
                      <a:r>
                        <a:rPr lang="en-US" baseline="0" dirty="0" smtClean="0"/>
                        <a:t> and arrows</a:t>
                      </a:r>
                    </a:p>
                  </a:txBody>
                  <a:tcPr/>
                </a:tc>
                <a:tc>
                  <a:txBody>
                    <a:bodyPr/>
                    <a:lstStyle/>
                    <a:p>
                      <a:r>
                        <a:rPr lang="en-US" dirty="0" smtClean="0"/>
                        <a:t>Lines can be used as borders or containers for sections of text or images.  It can be solid, dashed, dotted, broken, double, thick,</a:t>
                      </a:r>
                      <a:r>
                        <a:rPr lang="en-US" baseline="0" dirty="0" smtClean="0"/>
                        <a:t> thin etc.  Do not use too thick lines as the solution will look more crowded. When using arrows, </a:t>
                      </a:r>
                      <a:r>
                        <a:rPr lang="en-US" baseline="0" dirty="0" err="1" smtClean="0"/>
                        <a:t>colour</a:t>
                      </a:r>
                      <a:r>
                        <a:rPr lang="en-US" baseline="0" dirty="0" smtClean="0"/>
                        <a:t> of the lines, arrows and choice of arrowhead can make a difference in the appearance</a:t>
                      </a:r>
                      <a:r>
                        <a:rPr lang="en-US" sz="1800" i="1" kern="1200" baseline="0" dirty="0" smtClean="0">
                          <a:solidFill>
                            <a:schemeClr val="bg2">
                              <a:lumMod val="50000"/>
                              <a:lumOff val="50000"/>
                            </a:schemeClr>
                          </a:solidFill>
                          <a:latin typeface="+mn-lt"/>
                          <a:ea typeface="+mn-ea"/>
                          <a:cs typeface="+mn-cs"/>
                        </a:rPr>
                        <a:t>.(Fig. 2.27/2.28)</a:t>
                      </a:r>
                      <a:endParaRPr lang="en-AU" sz="1800" i="1" kern="1200" baseline="0" dirty="0">
                        <a:solidFill>
                          <a:schemeClr val="bg2">
                            <a:lumMod val="50000"/>
                            <a:lumOff val="50000"/>
                          </a:schemeClr>
                        </a:solidFill>
                        <a:latin typeface="+mn-lt"/>
                        <a:ea typeface="+mn-ea"/>
                        <a:cs typeface="+mn-cs"/>
                      </a:endParaRPr>
                    </a:p>
                  </a:txBody>
                  <a:tcPr/>
                </a:tc>
                <a:extLst>
                  <a:ext uri="{0D108BD9-81ED-4DB2-BD59-A6C34878D82A}">
                    <a16:rowId xmlns:a16="http://schemas.microsoft.com/office/drawing/2014/main" val="3371752583"/>
                  </a:ext>
                </a:extLst>
              </a:tr>
              <a:tr h="470814">
                <a:tc>
                  <a:txBody>
                    <a:bodyPr/>
                    <a:lstStyle/>
                    <a:p>
                      <a:r>
                        <a:rPr lang="en-US" dirty="0" smtClean="0"/>
                        <a:t>Sources of data and legend</a:t>
                      </a:r>
                      <a:endParaRPr lang="en-AU" dirty="0"/>
                    </a:p>
                  </a:txBody>
                  <a:tcPr/>
                </a:tc>
                <a:tc>
                  <a:txBody>
                    <a:bodyPr/>
                    <a:lstStyle/>
                    <a:p>
                      <a:pPr marL="0" algn="l" defTabSz="914400" rtl="0" eaLnBrk="1" latinLnBrk="0" hangingPunct="1"/>
                      <a:r>
                        <a:rPr lang="en-US" dirty="0" smtClean="0"/>
                        <a:t>Identify </a:t>
                      </a:r>
                      <a:r>
                        <a:rPr lang="en-US" baseline="0" dirty="0" smtClean="0"/>
                        <a:t>the source of your data in an appropriate way.   List all the sources in the footer of the infographic. Include the name of the source, the author, the URL, the page number, the date, the publisher and any other relevant information.  Include legends (keys that explains the symbols used in a chart, diagram, map or table).  Design them to take up very little space.  </a:t>
                      </a:r>
                      <a:r>
                        <a:rPr lang="en-US" sz="1800" i="1" kern="1200" baseline="0" dirty="0" smtClean="0">
                          <a:solidFill>
                            <a:schemeClr val="bg2">
                              <a:lumMod val="50000"/>
                              <a:lumOff val="50000"/>
                            </a:schemeClr>
                          </a:solidFill>
                          <a:latin typeface="+mn-lt"/>
                          <a:ea typeface="+mn-ea"/>
                          <a:cs typeface="+mn-cs"/>
                        </a:rPr>
                        <a:t>(Fig. 2.29)</a:t>
                      </a:r>
                      <a:endParaRPr lang="en-AU" sz="1800" i="1" kern="1200" baseline="0" dirty="0">
                        <a:solidFill>
                          <a:schemeClr val="bg2">
                            <a:lumMod val="50000"/>
                            <a:lumOff val="50000"/>
                          </a:schemeClr>
                        </a:solidFill>
                        <a:latin typeface="+mn-lt"/>
                        <a:ea typeface="+mn-ea"/>
                        <a:cs typeface="+mn-cs"/>
                      </a:endParaRPr>
                    </a:p>
                  </a:txBody>
                  <a:tcPr/>
                </a:tc>
                <a:extLst>
                  <a:ext uri="{0D108BD9-81ED-4DB2-BD59-A6C34878D82A}">
                    <a16:rowId xmlns:a16="http://schemas.microsoft.com/office/drawing/2014/main" val="964494514"/>
                  </a:ext>
                </a:extLst>
              </a:tr>
              <a:tr h="470814">
                <a:tc>
                  <a:txBody>
                    <a:bodyPr/>
                    <a:lstStyle/>
                    <a:p>
                      <a:r>
                        <a:rPr lang="en-US" dirty="0" err="1" smtClean="0"/>
                        <a:t>Colours</a:t>
                      </a:r>
                      <a:r>
                        <a:rPr lang="en-US" dirty="0" smtClean="0"/>
                        <a:t> and contrasts</a:t>
                      </a:r>
                      <a:endParaRPr lang="en-AU" dirty="0"/>
                    </a:p>
                  </a:txBody>
                  <a:tcPr/>
                </a:tc>
                <a:tc>
                  <a:txBody>
                    <a:bodyPr/>
                    <a:lstStyle/>
                    <a:p>
                      <a:r>
                        <a:rPr lang="en-US" dirty="0" smtClean="0"/>
                        <a:t>Use right </a:t>
                      </a:r>
                      <a:r>
                        <a:rPr lang="en-US" dirty="0" err="1" smtClean="0"/>
                        <a:t>colours</a:t>
                      </a:r>
                      <a:r>
                        <a:rPr lang="en-US" dirty="0" smtClean="0"/>
                        <a:t> that make</a:t>
                      </a:r>
                      <a:r>
                        <a:rPr lang="en-US" baseline="0" dirty="0" smtClean="0"/>
                        <a:t> the information clear, readable and attractive.  </a:t>
                      </a:r>
                      <a:r>
                        <a:rPr lang="en-US" b="1" u="sng" baseline="0" dirty="0" smtClean="0"/>
                        <a:t>Avoid</a:t>
                      </a:r>
                      <a:r>
                        <a:rPr lang="en-US" baseline="0" dirty="0" smtClean="0"/>
                        <a:t> using red and green together, blue and brown together because they can be different to read by </a:t>
                      </a:r>
                      <a:r>
                        <a:rPr lang="en-US" baseline="0" dirty="0" err="1" smtClean="0"/>
                        <a:t>colourblind</a:t>
                      </a:r>
                      <a:r>
                        <a:rPr lang="en-US" baseline="0" dirty="0" smtClean="0"/>
                        <a:t> people. </a:t>
                      </a:r>
                    </a:p>
                    <a:p>
                      <a:pPr marL="0" algn="l" defTabSz="914400" rtl="0" eaLnBrk="1" latinLnBrk="0" hangingPunct="1"/>
                      <a:r>
                        <a:rPr lang="en-US" sz="1800" i="1" kern="1200" baseline="0" dirty="0" smtClean="0">
                          <a:solidFill>
                            <a:schemeClr val="bg2">
                              <a:lumMod val="50000"/>
                              <a:lumOff val="50000"/>
                            </a:schemeClr>
                          </a:solidFill>
                          <a:latin typeface="+mn-lt"/>
                          <a:ea typeface="+mn-ea"/>
                          <a:cs typeface="+mn-cs"/>
                        </a:rPr>
                        <a:t>(Look at pp.64-65 for psychology of </a:t>
                      </a:r>
                      <a:r>
                        <a:rPr lang="en-US" sz="1800" i="1" kern="1200" baseline="0" dirty="0" err="1" smtClean="0">
                          <a:solidFill>
                            <a:schemeClr val="bg2">
                              <a:lumMod val="50000"/>
                              <a:lumOff val="50000"/>
                            </a:schemeClr>
                          </a:solidFill>
                          <a:latin typeface="+mn-lt"/>
                          <a:ea typeface="+mn-ea"/>
                          <a:cs typeface="+mn-cs"/>
                        </a:rPr>
                        <a:t>colours</a:t>
                      </a:r>
                      <a:r>
                        <a:rPr lang="en-US" sz="1800" i="1" kern="1200" baseline="0" dirty="0" smtClean="0">
                          <a:solidFill>
                            <a:schemeClr val="bg2">
                              <a:lumMod val="50000"/>
                              <a:lumOff val="50000"/>
                            </a:schemeClr>
                          </a:solidFill>
                          <a:latin typeface="+mn-lt"/>
                          <a:ea typeface="+mn-ea"/>
                          <a:cs typeface="+mn-cs"/>
                        </a:rPr>
                        <a:t>)</a:t>
                      </a:r>
                      <a:endParaRPr lang="en-AU" sz="1800" i="1" kern="1200" baseline="0" dirty="0">
                        <a:solidFill>
                          <a:schemeClr val="bg2">
                            <a:lumMod val="50000"/>
                            <a:lumOff val="50000"/>
                          </a:schemeClr>
                        </a:solidFill>
                        <a:latin typeface="+mn-lt"/>
                        <a:ea typeface="+mn-ea"/>
                        <a:cs typeface="+mn-cs"/>
                      </a:endParaRPr>
                    </a:p>
                  </a:txBody>
                  <a:tcPr/>
                </a:tc>
                <a:extLst>
                  <a:ext uri="{0D108BD9-81ED-4DB2-BD59-A6C34878D82A}">
                    <a16:rowId xmlns:a16="http://schemas.microsoft.com/office/drawing/2014/main" val="3474330461"/>
                  </a:ext>
                </a:extLst>
              </a:tr>
            </a:tbl>
          </a:graphicData>
        </a:graphic>
      </p:graphicFrame>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4563" t="15979" r="13381" b="19762"/>
          <a:stretch/>
        </p:blipFill>
        <p:spPr>
          <a:xfrm>
            <a:off x="10198868" y="90508"/>
            <a:ext cx="1800199" cy="1003390"/>
          </a:xfrm>
          <a:prstGeom prst="rect">
            <a:avLst/>
          </a:prstGeom>
        </p:spPr>
      </p:pic>
    </p:spTree>
    <p:extLst>
      <p:ext uri="{BB962C8B-B14F-4D97-AF65-F5344CB8AC3E}">
        <p14:creationId xmlns:p14="http://schemas.microsoft.com/office/powerpoint/2010/main" val="358171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170994"/>
            <a:ext cx="9694812" cy="1032520"/>
          </a:xfrm>
        </p:spPr>
        <p:txBody>
          <a:bodyPr>
            <a:normAutofit fontScale="90000"/>
          </a:bodyPr>
          <a:lstStyle/>
          <a:p>
            <a:r>
              <a:rPr lang="en-US" dirty="0" smtClean="0"/>
              <a:t>KK12 – </a:t>
            </a:r>
            <a:r>
              <a:rPr lang="en-US" dirty="0" err="1"/>
              <a:t>Softwares</a:t>
            </a:r>
            <a:r>
              <a:rPr lang="en-US" dirty="0"/>
              <a:t> and Techniques for Developing graphic </a:t>
            </a:r>
            <a:r>
              <a:rPr lang="en-US" dirty="0" smtClean="0"/>
              <a:t>solutions</a:t>
            </a:r>
            <a:endParaRPr lang="en-AU"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8828" y="170994"/>
            <a:ext cx="2222248" cy="1269856"/>
          </a:xfrm>
          <a:prstGeom prst="rect">
            <a:avLst/>
          </a:prstGeom>
        </p:spPr>
      </p:pic>
      <p:sp>
        <p:nvSpPr>
          <p:cNvPr id="3" name="Content Placeholder 2"/>
          <p:cNvSpPr>
            <a:spLocks noGrp="1"/>
          </p:cNvSpPr>
          <p:nvPr>
            <p:ph idx="1"/>
          </p:nvPr>
        </p:nvSpPr>
        <p:spPr>
          <a:xfrm>
            <a:off x="477788" y="1340768"/>
            <a:ext cx="9134391" cy="4114801"/>
          </a:xfrm>
        </p:spPr>
        <p:txBody>
          <a:bodyPr/>
          <a:lstStyle/>
          <a:p>
            <a:r>
              <a:rPr lang="en-US" dirty="0" smtClean="0"/>
              <a:t>This is the stage at which the data (numbers, text and audio data from interviews) becomes information.  Manipulation occurs when the data is transformed into information. </a:t>
            </a:r>
          </a:p>
          <a:p>
            <a:r>
              <a:rPr lang="en-US" dirty="0" smtClean="0"/>
              <a:t>The nature of manipulation usually depends on the software being used to create the infographic.</a:t>
            </a:r>
          </a:p>
          <a:p>
            <a:pPr marL="0" indent="0">
              <a:buNone/>
            </a:pPr>
            <a:r>
              <a:rPr lang="en-US" dirty="0" smtClean="0"/>
              <a:t>Infographics generators:</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187884"/>
              </p:ext>
            </p:extLst>
          </p:nvPr>
        </p:nvGraphicFramePr>
        <p:xfrm>
          <a:off x="837828" y="4149080"/>
          <a:ext cx="8125884" cy="1010920"/>
        </p:xfrm>
        <a:graphic>
          <a:graphicData uri="http://schemas.openxmlformats.org/drawingml/2006/table">
            <a:tbl>
              <a:tblPr firstRow="1" bandRow="1">
                <a:tableStyleId>{00A15C55-8517-42AA-B614-E9B94910E393}</a:tableStyleId>
              </a:tblPr>
              <a:tblGrid>
                <a:gridCol w="4062942">
                  <a:extLst>
                    <a:ext uri="{9D8B030D-6E8A-4147-A177-3AD203B41FA5}">
                      <a16:colId xmlns:a16="http://schemas.microsoft.com/office/drawing/2014/main" val="1125379494"/>
                    </a:ext>
                  </a:extLst>
                </a:gridCol>
                <a:gridCol w="4062942">
                  <a:extLst>
                    <a:ext uri="{9D8B030D-6E8A-4147-A177-3AD203B41FA5}">
                      <a16:colId xmlns:a16="http://schemas.microsoft.com/office/drawing/2014/main" val="1989726952"/>
                    </a:ext>
                  </a:extLst>
                </a:gridCol>
              </a:tblGrid>
              <a:tr h="370840">
                <a:tc>
                  <a:txBody>
                    <a:bodyPr/>
                    <a:lstStyle/>
                    <a:p>
                      <a:r>
                        <a:rPr lang="en-US" dirty="0" smtClean="0"/>
                        <a:t>Offline</a:t>
                      </a:r>
                      <a:endParaRPr lang="en-AU" dirty="0"/>
                    </a:p>
                  </a:txBody>
                  <a:tcPr/>
                </a:tc>
                <a:tc>
                  <a:txBody>
                    <a:bodyPr/>
                    <a:lstStyle/>
                    <a:p>
                      <a:r>
                        <a:rPr lang="en-US" dirty="0" smtClean="0"/>
                        <a:t>Online</a:t>
                      </a:r>
                      <a:endParaRPr lang="en-AU" dirty="0"/>
                    </a:p>
                  </a:txBody>
                  <a:tcPr/>
                </a:tc>
                <a:extLst>
                  <a:ext uri="{0D108BD9-81ED-4DB2-BD59-A6C34878D82A}">
                    <a16:rowId xmlns:a16="http://schemas.microsoft.com/office/drawing/2014/main" val="2810516240"/>
                  </a:ext>
                </a:extLst>
              </a:tr>
              <a:tr h="370840">
                <a:tc>
                  <a:txBody>
                    <a:bodyPr/>
                    <a:lstStyle/>
                    <a:p>
                      <a:r>
                        <a:rPr lang="en-US" dirty="0" smtClean="0"/>
                        <a:t>Combination</a:t>
                      </a:r>
                      <a:r>
                        <a:rPr lang="en-US" baseline="0" dirty="0" smtClean="0"/>
                        <a:t> of Excel and </a:t>
                      </a:r>
                      <a:r>
                        <a:rPr lang="en-US" baseline="0" dirty="0" err="1" smtClean="0"/>
                        <a:t>Powerpoint</a:t>
                      </a:r>
                      <a:endParaRPr lang="en-AU" dirty="0"/>
                    </a:p>
                  </a:txBody>
                  <a:tcPr/>
                </a:tc>
                <a:tc>
                  <a:txBody>
                    <a:bodyPr/>
                    <a:lstStyle/>
                    <a:p>
                      <a:r>
                        <a:rPr lang="en-AU" sz="1800" kern="1200" dirty="0" err="1" smtClean="0">
                          <a:solidFill>
                            <a:schemeClr val="dk1"/>
                          </a:solidFill>
                          <a:effectLst/>
                          <a:latin typeface="+mn-lt"/>
                          <a:ea typeface="+mn-ea"/>
                          <a:cs typeface="+mn-cs"/>
                        </a:rPr>
                        <a:t>Infogram</a:t>
                      </a:r>
                      <a:r>
                        <a:rPr lang="en-AU" sz="1800" kern="1200" dirty="0" smtClean="0">
                          <a:solidFill>
                            <a:schemeClr val="dk1"/>
                          </a:solidFill>
                          <a:effectLst/>
                          <a:latin typeface="+mn-lt"/>
                          <a:ea typeface="+mn-ea"/>
                          <a:cs typeface="+mn-cs"/>
                        </a:rPr>
                        <a:t>, </a:t>
                      </a:r>
                      <a:r>
                        <a:rPr lang="en-AU" sz="1800" kern="1200" dirty="0" err="1" smtClean="0">
                          <a:solidFill>
                            <a:schemeClr val="dk1"/>
                          </a:solidFill>
                          <a:effectLst/>
                          <a:latin typeface="+mn-lt"/>
                          <a:ea typeface="+mn-ea"/>
                          <a:cs typeface="+mn-cs"/>
                        </a:rPr>
                        <a:t>Piktochart</a:t>
                      </a:r>
                      <a:r>
                        <a:rPr lang="en-AU" sz="1800" kern="1200" dirty="0" smtClean="0">
                          <a:solidFill>
                            <a:schemeClr val="dk1"/>
                          </a:solidFill>
                          <a:effectLst/>
                          <a:latin typeface="+mn-lt"/>
                          <a:ea typeface="+mn-ea"/>
                          <a:cs typeface="+mn-cs"/>
                        </a:rPr>
                        <a:t>, </a:t>
                      </a:r>
                      <a:r>
                        <a:rPr lang="en-AU" sz="1800" kern="1200" dirty="0" err="1" smtClean="0">
                          <a:solidFill>
                            <a:schemeClr val="dk1"/>
                          </a:solidFill>
                          <a:effectLst/>
                          <a:latin typeface="+mn-lt"/>
                          <a:ea typeface="+mn-ea"/>
                          <a:cs typeface="+mn-cs"/>
                        </a:rPr>
                        <a:t>Venngage</a:t>
                      </a:r>
                      <a:r>
                        <a:rPr lang="en-AU" sz="1800" kern="1200" dirty="0" smtClean="0">
                          <a:solidFill>
                            <a:schemeClr val="dk1"/>
                          </a:solidFill>
                          <a:effectLst/>
                          <a:latin typeface="+mn-lt"/>
                          <a:ea typeface="+mn-ea"/>
                          <a:cs typeface="+mn-cs"/>
                        </a:rPr>
                        <a:t>, </a:t>
                      </a:r>
                      <a:r>
                        <a:rPr lang="en-AU" sz="1800" kern="1200" dirty="0" err="1" smtClean="0">
                          <a:solidFill>
                            <a:schemeClr val="dk1"/>
                          </a:solidFill>
                          <a:effectLst/>
                          <a:latin typeface="+mn-lt"/>
                          <a:ea typeface="+mn-ea"/>
                          <a:cs typeface="+mn-cs"/>
                        </a:rPr>
                        <a:t>Canva</a:t>
                      </a:r>
                      <a:r>
                        <a:rPr lang="en-AU" sz="1800" kern="1200" dirty="0" smtClean="0">
                          <a:solidFill>
                            <a:schemeClr val="dk1"/>
                          </a:solidFill>
                          <a:effectLst/>
                          <a:latin typeface="+mn-lt"/>
                          <a:ea typeface="+mn-ea"/>
                          <a:cs typeface="+mn-cs"/>
                        </a:rPr>
                        <a:t>, and Easel.ly</a:t>
                      </a:r>
                      <a:endParaRPr lang="en-AU" dirty="0"/>
                    </a:p>
                  </a:txBody>
                  <a:tcPr/>
                </a:tc>
                <a:extLst>
                  <a:ext uri="{0D108BD9-81ED-4DB2-BD59-A6C34878D82A}">
                    <a16:rowId xmlns:a16="http://schemas.microsoft.com/office/drawing/2014/main" val="3862766518"/>
                  </a:ext>
                </a:extLst>
              </a:tr>
            </a:tbl>
          </a:graphicData>
        </a:graphic>
      </p:graphicFrame>
    </p:spTree>
    <p:extLst>
      <p:ext uri="{BB962C8B-B14F-4D97-AF65-F5344CB8AC3E}">
        <p14:creationId xmlns:p14="http://schemas.microsoft.com/office/powerpoint/2010/main" val="383598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9" y="26126"/>
            <a:ext cx="9694812" cy="1032520"/>
          </a:xfrm>
        </p:spPr>
        <p:txBody>
          <a:bodyPr>
            <a:normAutofit/>
          </a:bodyPr>
          <a:lstStyle/>
          <a:p>
            <a:r>
              <a:rPr lang="en-US" dirty="0" smtClean="0"/>
              <a:t>KK13 – </a:t>
            </a:r>
            <a:r>
              <a:rPr lang="en-US" dirty="0"/>
              <a:t>Techniques for testing graphic solutions </a:t>
            </a:r>
            <a:endParaRPr lang="en-AU"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170994"/>
            <a:ext cx="1790200" cy="1022971"/>
          </a:xfrm>
          <a:prstGeom prst="rect">
            <a:avLst/>
          </a:prstGeom>
        </p:spPr>
      </p:pic>
      <p:sp>
        <p:nvSpPr>
          <p:cNvPr id="3" name="Content Placeholder 2"/>
          <p:cNvSpPr>
            <a:spLocks noGrp="1"/>
          </p:cNvSpPr>
          <p:nvPr>
            <p:ph idx="1"/>
          </p:nvPr>
        </p:nvSpPr>
        <p:spPr>
          <a:xfrm>
            <a:off x="477788" y="1844824"/>
            <a:ext cx="10945216" cy="2082322"/>
          </a:xfrm>
        </p:spPr>
        <p:txBody>
          <a:bodyPr/>
          <a:lstStyle/>
          <a:p>
            <a:r>
              <a:rPr lang="en-US" dirty="0" smtClean="0"/>
              <a:t>Testing is important to check that what you are trying to produce meets the specified need and purpose.  The effectiveness of a solution is determined by its quality.  A solution is effective if it is complete, readable, attractive, clear, accurate, accessible, timely, relevant, usable and if it communicates the message.  Each of these attributes needs to be tested once the solution has been built.</a:t>
            </a:r>
            <a:endParaRPr lang="en-AU" dirty="0"/>
          </a:p>
        </p:txBody>
      </p:sp>
    </p:spTree>
    <p:extLst>
      <p:ext uri="{BB962C8B-B14F-4D97-AF65-F5344CB8AC3E}">
        <p14:creationId xmlns:p14="http://schemas.microsoft.com/office/powerpoint/2010/main" val="22044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26" y="67726"/>
            <a:ext cx="9694812" cy="581974"/>
          </a:xfrm>
        </p:spPr>
        <p:txBody>
          <a:bodyPr>
            <a:normAutofit fontScale="90000"/>
          </a:bodyPr>
          <a:lstStyle/>
          <a:p>
            <a:r>
              <a:rPr lang="en-US" dirty="0" smtClean="0"/>
              <a:t>KK13 – </a:t>
            </a:r>
            <a:r>
              <a:rPr lang="en-US" dirty="0"/>
              <a:t>Techniques for testing graphic solutions </a:t>
            </a:r>
            <a:endParaRPr lang="en-AU"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170994"/>
            <a:ext cx="1790200" cy="1022971"/>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293760931"/>
              </p:ext>
            </p:extLst>
          </p:nvPr>
        </p:nvGraphicFramePr>
        <p:xfrm>
          <a:off x="189252" y="715988"/>
          <a:ext cx="11871824" cy="5948680"/>
        </p:xfrm>
        <a:graphic>
          <a:graphicData uri="http://schemas.openxmlformats.org/drawingml/2006/table">
            <a:tbl>
              <a:tblPr firstRow="1" bandRow="1">
                <a:tableStyleId>{5C22544A-7EE6-4342-B048-85BDC9FD1C3A}</a:tableStyleId>
              </a:tblPr>
              <a:tblGrid>
                <a:gridCol w="1758739">
                  <a:extLst>
                    <a:ext uri="{9D8B030D-6E8A-4147-A177-3AD203B41FA5}">
                      <a16:colId xmlns:a16="http://schemas.microsoft.com/office/drawing/2014/main" val="3472133759"/>
                    </a:ext>
                  </a:extLst>
                </a:gridCol>
                <a:gridCol w="10113085">
                  <a:extLst>
                    <a:ext uri="{9D8B030D-6E8A-4147-A177-3AD203B41FA5}">
                      <a16:colId xmlns:a16="http://schemas.microsoft.com/office/drawing/2014/main" val="2188918611"/>
                    </a:ext>
                  </a:extLst>
                </a:gridCol>
              </a:tblGrid>
              <a:tr h="241091">
                <a:tc>
                  <a:txBody>
                    <a:bodyPr/>
                    <a:lstStyle/>
                    <a:p>
                      <a:r>
                        <a:rPr lang="en-US" dirty="0" smtClean="0"/>
                        <a:t>Testing</a:t>
                      </a:r>
                      <a:endParaRPr lang="en-AU" dirty="0"/>
                    </a:p>
                  </a:txBody>
                  <a:tcPr/>
                </a:tc>
                <a:tc>
                  <a:txBody>
                    <a:bodyPr/>
                    <a:lstStyle/>
                    <a:p>
                      <a:endParaRPr lang="en-AU"/>
                    </a:p>
                  </a:txBody>
                  <a:tcPr/>
                </a:tc>
                <a:extLst>
                  <a:ext uri="{0D108BD9-81ED-4DB2-BD59-A6C34878D82A}">
                    <a16:rowId xmlns:a16="http://schemas.microsoft.com/office/drawing/2014/main" val="2304718107"/>
                  </a:ext>
                </a:extLst>
              </a:tr>
              <a:tr h="370840">
                <a:tc>
                  <a:txBody>
                    <a:bodyPr/>
                    <a:lstStyle/>
                    <a:p>
                      <a:r>
                        <a:rPr lang="en-US" dirty="0" smtClean="0"/>
                        <a:t>Completeness</a:t>
                      </a:r>
                    </a:p>
                    <a:p>
                      <a:r>
                        <a:rPr lang="en-US" dirty="0" smtClean="0"/>
                        <a:t>Testing</a:t>
                      </a:r>
                      <a:endParaRPr lang="en-AU" dirty="0"/>
                    </a:p>
                  </a:txBody>
                  <a:tcPr/>
                </a:tc>
                <a:tc>
                  <a:txBody>
                    <a:bodyPr/>
                    <a:lstStyle/>
                    <a:p>
                      <a:r>
                        <a:rPr lang="en-US" dirty="0" smtClean="0"/>
                        <a:t>To check the completeness, you should consider the following:</a:t>
                      </a:r>
                    </a:p>
                    <a:p>
                      <a:pPr marL="285750" indent="-285750">
                        <a:buFont typeface="Arial" panose="020B0604020202020204" pitchFamily="34" charset="0"/>
                        <a:buChar char="•"/>
                      </a:pPr>
                      <a:r>
                        <a:rPr lang="en-US" dirty="0" smtClean="0"/>
                        <a:t>Does</a:t>
                      </a:r>
                      <a:r>
                        <a:rPr lang="en-US" baseline="0" dirty="0" smtClean="0"/>
                        <a:t> the solution provide the information required?</a:t>
                      </a:r>
                    </a:p>
                    <a:p>
                      <a:pPr marL="285750" indent="-285750">
                        <a:buFont typeface="Arial" panose="020B0604020202020204" pitchFamily="34" charset="0"/>
                        <a:buChar char="•"/>
                      </a:pPr>
                      <a:r>
                        <a:rPr lang="en-US" baseline="0" dirty="0" smtClean="0"/>
                        <a:t>Is the solution clearly and accurately labelled?</a:t>
                      </a:r>
                    </a:p>
                    <a:p>
                      <a:pPr marL="285750" indent="-285750">
                        <a:buFont typeface="Arial" panose="020B0604020202020204" pitchFamily="34" charset="0"/>
                        <a:buChar char="•"/>
                      </a:pPr>
                      <a:r>
                        <a:rPr lang="en-US" baseline="0" dirty="0" smtClean="0"/>
                        <a:t>Will the intended users easily find what they need?</a:t>
                      </a:r>
                      <a:endParaRPr lang="en-AU" dirty="0"/>
                    </a:p>
                  </a:txBody>
                  <a:tcPr/>
                </a:tc>
                <a:extLst>
                  <a:ext uri="{0D108BD9-81ED-4DB2-BD59-A6C34878D82A}">
                    <a16:rowId xmlns:a16="http://schemas.microsoft.com/office/drawing/2014/main" val="3534070672"/>
                  </a:ext>
                </a:extLst>
              </a:tr>
              <a:tr h="370840">
                <a:tc>
                  <a:txBody>
                    <a:bodyPr/>
                    <a:lstStyle/>
                    <a:p>
                      <a:r>
                        <a:rPr lang="en-US" dirty="0" smtClean="0"/>
                        <a:t>Reliability</a:t>
                      </a:r>
                    </a:p>
                    <a:p>
                      <a:r>
                        <a:rPr lang="en-US" dirty="0" smtClean="0"/>
                        <a:t>Testing</a:t>
                      </a:r>
                      <a:endParaRPr lang="en-AU" dirty="0"/>
                    </a:p>
                  </a:txBody>
                  <a:tcPr/>
                </a:tc>
                <a:tc>
                  <a:txBody>
                    <a:bodyPr/>
                    <a:lstStyle/>
                    <a:p>
                      <a:r>
                        <a:rPr lang="en-US" dirty="0" smtClean="0"/>
                        <a:t>To determine the reliability of data, the reliability</a:t>
                      </a:r>
                      <a:r>
                        <a:rPr lang="en-US" baseline="0" dirty="0" smtClean="0"/>
                        <a:t> of the source should be checked.  One way the information in a solution can be verified is to confirm the information from more than one source.  Unreliable graphic solutions can cause confusion.</a:t>
                      </a:r>
                      <a:endParaRPr lang="en-AU" dirty="0"/>
                    </a:p>
                  </a:txBody>
                  <a:tcPr/>
                </a:tc>
                <a:extLst>
                  <a:ext uri="{0D108BD9-81ED-4DB2-BD59-A6C34878D82A}">
                    <a16:rowId xmlns:a16="http://schemas.microsoft.com/office/drawing/2014/main" val="2235772365"/>
                  </a:ext>
                </a:extLst>
              </a:tr>
              <a:tr h="370840">
                <a:tc>
                  <a:txBody>
                    <a:bodyPr/>
                    <a:lstStyle/>
                    <a:p>
                      <a:r>
                        <a:rPr lang="en-US" dirty="0" smtClean="0"/>
                        <a:t>Presentation</a:t>
                      </a:r>
                    </a:p>
                    <a:p>
                      <a:r>
                        <a:rPr lang="en-US" dirty="0" smtClean="0"/>
                        <a:t>Testing</a:t>
                      </a:r>
                      <a:endParaRPr lang="en-AU" dirty="0"/>
                    </a:p>
                  </a:txBody>
                  <a:tcPr/>
                </a:tc>
                <a:tc>
                  <a:txBody>
                    <a:bodyPr/>
                    <a:lstStyle/>
                    <a:p>
                      <a:r>
                        <a:rPr lang="en-US" dirty="0" smtClean="0"/>
                        <a:t>During the design phase of PSM,</a:t>
                      </a:r>
                      <a:r>
                        <a:rPr lang="en-US" baseline="0" dirty="0" smtClean="0"/>
                        <a:t> decision must be made on the appropriate format of the solution (using annotated diagram).  Adhere to formats and conventions discussed earlier.</a:t>
                      </a:r>
                      <a:endParaRPr lang="en-AU" dirty="0"/>
                    </a:p>
                  </a:txBody>
                  <a:tcPr/>
                </a:tc>
                <a:extLst>
                  <a:ext uri="{0D108BD9-81ED-4DB2-BD59-A6C34878D82A}">
                    <a16:rowId xmlns:a16="http://schemas.microsoft.com/office/drawing/2014/main" val="629784471"/>
                  </a:ext>
                </a:extLst>
              </a:tr>
              <a:tr h="370840">
                <a:tc>
                  <a:txBody>
                    <a:bodyPr/>
                    <a:lstStyle/>
                    <a:p>
                      <a:r>
                        <a:rPr lang="en-US" dirty="0" smtClean="0"/>
                        <a:t>Functionality</a:t>
                      </a:r>
                    </a:p>
                    <a:p>
                      <a:r>
                        <a:rPr lang="en-US" dirty="0" smtClean="0"/>
                        <a:t>Testing</a:t>
                      </a:r>
                      <a:endParaRPr lang="en-AU" dirty="0"/>
                    </a:p>
                  </a:txBody>
                  <a:tcPr/>
                </a:tc>
                <a:tc>
                  <a:txBody>
                    <a:bodyPr/>
                    <a:lstStyle/>
                    <a:p>
                      <a:r>
                        <a:rPr lang="en-US" dirty="0" smtClean="0"/>
                        <a:t>Test that the representation</a:t>
                      </a:r>
                      <a:r>
                        <a:rPr lang="en-US" baseline="0" dirty="0" smtClean="0"/>
                        <a:t> accurately depicts the data as it was meant to.  Develop a test plan in the format of a table </a:t>
                      </a:r>
                      <a:r>
                        <a:rPr lang="en-US" b="1" i="1" baseline="0" dirty="0" smtClean="0">
                          <a:solidFill>
                            <a:schemeClr val="bg2">
                              <a:lumMod val="50000"/>
                              <a:lumOff val="50000"/>
                            </a:schemeClr>
                          </a:solidFill>
                        </a:rPr>
                        <a:t>(Table 2.10 p.69)</a:t>
                      </a:r>
                      <a:r>
                        <a:rPr lang="en-US" baseline="0" dirty="0" smtClean="0"/>
                        <a:t>, which is a method for recording the tests to be executed and the results of the tests.  Complete your test table while </a:t>
                      </a:r>
                      <a:r>
                        <a:rPr lang="en-US" b="1" baseline="0" dirty="0" smtClean="0"/>
                        <a:t>developing</a:t>
                      </a:r>
                      <a:r>
                        <a:rPr lang="en-US" baseline="0" dirty="0" smtClean="0"/>
                        <a:t> your solution, using any mistakes you make as a basis for good testing.  </a:t>
                      </a:r>
                      <a:endParaRPr lang="en-AU" dirty="0"/>
                    </a:p>
                  </a:txBody>
                  <a:tcPr/>
                </a:tc>
                <a:extLst>
                  <a:ext uri="{0D108BD9-81ED-4DB2-BD59-A6C34878D82A}">
                    <a16:rowId xmlns:a16="http://schemas.microsoft.com/office/drawing/2014/main" val="3821003798"/>
                  </a:ext>
                </a:extLst>
              </a:tr>
              <a:tr h="370840">
                <a:tc>
                  <a:txBody>
                    <a:bodyPr/>
                    <a:lstStyle/>
                    <a:p>
                      <a:r>
                        <a:rPr lang="en-US" dirty="0" smtClean="0"/>
                        <a:t>Relevance</a:t>
                      </a:r>
                      <a:endParaRPr lang="en-AU" dirty="0"/>
                    </a:p>
                  </a:txBody>
                  <a:tcPr/>
                </a:tc>
                <a:tc>
                  <a:txBody>
                    <a:bodyPr/>
                    <a:lstStyle/>
                    <a:p>
                      <a:r>
                        <a:rPr lang="en-US" dirty="0" smtClean="0"/>
                        <a:t>A question to consider in checking the relevance of a solution is: “Does the infographic</a:t>
                      </a:r>
                      <a:r>
                        <a:rPr lang="en-US" baseline="0" dirty="0" smtClean="0"/>
                        <a:t> match the user’s search for information?”</a:t>
                      </a:r>
                      <a:endParaRPr lang="en-AU" dirty="0"/>
                    </a:p>
                  </a:txBody>
                  <a:tcPr/>
                </a:tc>
                <a:extLst>
                  <a:ext uri="{0D108BD9-81ED-4DB2-BD59-A6C34878D82A}">
                    <a16:rowId xmlns:a16="http://schemas.microsoft.com/office/drawing/2014/main" val="370848979"/>
                  </a:ext>
                </a:extLst>
              </a:tr>
              <a:tr h="370840">
                <a:tc>
                  <a:txBody>
                    <a:bodyPr/>
                    <a:lstStyle/>
                    <a:p>
                      <a:r>
                        <a:rPr lang="en-US" dirty="0" smtClean="0"/>
                        <a:t>Communication of message</a:t>
                      </a:r>
                      <a:endParaRPr lang="en-AU" dirty="0"/>
                    </a:p>
                  </a:txBody>
                  <a:tcPr/>
                </a:tc>
                <a:tc>
                  <a:txBody>
                    <a:bodyPr/>
                    <a:lstStyle/>
                    <a:p>
                      <a:r>
                        <a:rPr lang="en-US" dirty="0" smtClean="0"/>
                        <a:t>All information presented should be clear and obvious,</a:t>
                      </a:r>
                      <a:r>
                        <a:rPr lang="en-US" baseline="0" dirty="0" smtClean="0"/>
                        <a:t> without getting lost among other insignificant or relevant information</a:t>
                      </a:r>
                      <a:endParaRPr lang="en-AU" dirty="0"/>
                    </a:p>
                  </a:txBody>
                  <a:tcPr/>
                </a:tc>
                <a:extLst>
                  <a:ext uri="{0D108BD9-81ED-4DB2-BD59-A6C34878D82A}">
                    <a16:rowId xmlns:a16="http://schemas.microsoft.com/office/drawing/2014/main" val="2125588346"/>
                  </a:ext>
                </a:extLst>
              </a:tr>
              <a:tr h="370840">
                <a:tc>
                  <a:txBody>
                    <a:bodyPr/>
                    <a:lstStyle/>
                    <a:p>
                      <a:r>
                        <a:rPr lang="en-US" dirty="0" smtClean="0"/>
                        <a:t>Overall</a:t>
                      </a:r>
                      <a:r>
                        <a:rPr lang="en-US" baseline="0" dirty="0" smtClean="0"/>
                        <a:t> testing</a:t>
                      </a:r>
                      <a:endParaRPr lang="en-AU" dirty="0"/>
                    </a:p>
                  </a:txBody>
                  <a:tcPr/>
                </a:tc>
                <a:tc>
                  <a:txBody>
                    <a:bodyPr/>
                    <a:lstStyle/>
                    <a:p>
                      <a:r>
                        <a:rPr lang="en-US" b="1" i="1" dirty="0" smtClean="0">
                          <a:solidFill>
                            <a:schemeClr val="bg2">
                              <a:lumMod val="50000"/>
                              <a:lumOff val="50000"/>
                            </a:schemeClr>
                          </a:solidFill>
                        </a:rPr>
                        <a:t>Refer to page 70 for more questions to ask</a:t>
                      </a:r>
                      <a:endParaRPr lang="en-AU" b="1" i="1" dirty="0">
                        <a:solidFill>
                          <a:schemeClr val="bg2">
                            <a:lumMod val="50000"/>
                            <a:lumOff val="50000"/>
                          </a:schemeClr>
                        </a:solidFill>
                      </a:endParaRPr>
                    </a:p>
                  </a:txBody>
                  <a:tcPr/>
                </a:tc>
                <a:extLst>
                  <a:ext uri="{0D108BD9-81ED-4DB2-BD59-A6C34878D82A}">
                    <a16:rowId xmlns:a16="http://schemas.microsoft.com/office/drawing/2014/main" val="2825793770"/>
                  </a:ext>
                </a:extLst>
              </a:tr>
            </a:tbl>
          </a:graphicData>
        </a:graphic>
      </p:graphicFrame>
    </p:spTree>
    <p:extLst>
      <p:ext uri="{BB962C8B-B14F-4D97-AF65-F5344CB8AC3E}">
        <p14:creationId xmlns:p14="http://schemas.microsoft.com/office/powerpoint/2010/main" val="140302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1220552"/>
              </p:ext>
            </p:extLst>
          </p:nvPr>
        </p:nvGraphicFramePr>
        <p:xfrm>
          <a:off x="765820" y="106481"/>
          <a:ext cx="10441160" cy="6771640"/>
        </p:xfrm>
        <a:graphic>
          <a:graphicData uri="http://schemas.openxmlformats.org/drawingml/2006/table">
            <a:tbl>
              <a:tblPr firstRow="1" bandRow="1">
                <a:tableStyleId>{5C22544A-7EE6-4342-B048-85BDC9FD1C3A}</a:tableStyleId>
              </a:tblPr>
              <a:tblGrid>
                <a:gridCol w="5220580">
                  <a:extLst>
                    <a:ext uri="{9D8B030D-6E8A-4147-A177-3AD203B41FA5}">
                      <a16:colId xmlns:a16="http://schemas.microsoft.com/office/drawing/2014/main" val="2688343998"/>
                    </a:ext>
                  </a:extLst>
                </a:gridCol>
                <a:gridCol w="5220580">
                  <a:extLst>
                    <a:ext uri="{9D8B030D-6E8A-4147-A177-3AD203B41FA5}">
                      <a16:colId xmlns:a16="http://schemas.microsoft.com/office/drawing/2014/main" val="2132366612"/>
                    </a:ext>
                  </a:extLst>
                </a:gridCol>
              </a:tblGrid>
              <a:tr h="370840">
                <a:tc>
                  <a:txBody>
                    <a:bodyPr/>
                    <a:lstStyle/>
                    <a:p>
                      <a:r>
                        <a:rPr lang="en-US" dirty="0" err="1" smtClean="0"/>
                        <a:t>Quantatitive</a:t>
                      </a:r>
                      <a:r>
                        <a:rPr lang="en-US" dirty="0" smtClean="0"/>
                        <a:t> Analysis</a:t>
                      </a:r>
                      <a:endParaRPr lang="en-AU" dirty="0"/>
                    </a:p>
                  </a:txBody>
                  <a:tcPr/>
                </a:tc>
                <a:tc>
                  <a:txBody>
                    <a:bodyPr/>
                    <a:lstStyle/>
                    <a:p>
                      <a:r>
                        <a:rPr lang="en-US" dirty="0" smtClean="0"/>
                        <a:t>Qualitative</a:t>
                      </a:r>
                      <a:endParaRPr lang="en-AU" dirty="0"/>
                    </a:p>
                  </a:txBody>
                  <a:tcPr/>
                </a:tc>
                <a:extLst>
                  <a:ext uri="{0D108BD9-81ED-4DB2-BD59-A6C34878D82A}">
                    <a16:rowId xmlns:a16="http://schemas.microsoft.com/office/drawing/2014/main" val="1284693338"/>
                  </a:ext>
                </a:extLst>
              </a:tr>
              <a:tr h="370840">
                <a:tc>
                  <a:txBody>
                    <a:bodyPr/>
                    <a:lstStyle/>
                    <a:p>
                      <a:pPr marL="285750" indent="-285750">
                        <a:buFont typeface="Arial" panose="020B0604020202020204" pitchFamily="34" charset="0"/>
                        <a:buChar char="•"/>
                      </a:pPr>
                      <a:r>
                        <a:rPr lang="en-AU" sz="1800" b="1" i="0" kern="1200" dirty="0" smtClean="0">
                          <a:solidFill>
                            <a:schemeClr val="accent5"/>
                          </a:solidFill>
                          <a:effectLst/>
                          <a:latin typeface="+mn-lt"/>
                          <a:ea typeface="+mn-ea"/>
                          <a:cs typeface="+mn-cs"/>
                        </a:rPr>
                        <a:t>Quantitative data can help you see the big picture.</a:t>
                      </a:r>
                    </a:p>
                    <a:p>
                      <a:pPr marL="0" indent="0">
                        <a:buFont typeface="Arial" panose="020B0604020202020204" pitchFamily="34" charset="0"/>
                        <a:buNone/>
                      </a:pPr>
                      <a:endParaRPr lang="en-AU" sz="1800" b="0" i="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0" kern="1200" dirty="0" smtClean="0">
                          <a:solidFill>
                            <a:schemeClr val="dk1"/>
                          </a:solidFill>
                          <a:effectLst/>
                          <a:latin typeface="+mn-lt"/>
                          <a:ea typeface="+mn-ea"/>
                          <a:cs typeface="+mn-cs"/>
                        </a:rPr>
                        <a:t>Validating your hypotheses:</a:t>
                      </a:r>
                      <a:r>
                        <a:rPr lang="en-AU" sz="1800" b="0" i="0" kern="1200" dirty="0" smtClean="0">
                          <a:solidFill>
                            <a:schemeClr val="dk1"/>
                          </a:solidFill>
                          <a:effectLst/>
                          <a:latin typeface="+mn-lt"/>
                          <a:ea typeface="+mn-ea"/>
                          <a:cs typeface="+mn-cs"/>
                        </a:rPr>
                        <a:t> Quantitative research will get you numbers that you can apply statistical analysis to in order to validate your hypotheses. Was that problem real or just someone’s perception? The hard facts obtained will enable you to make decisions based on objective observations.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i="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0" kern="1200" dirty="0" smtClean="0">
                          <a:solidFill>
                            <a:schemeClr val="dk1"/>
                          </a:solidFill>
                          <a:effectLst/>
                          <a:latin typeface="+mn-lt"/>
                          <a:ea typeface="+mn-ea"/>
                          <a:cs typeface="+mn-cs"/>
                        </a:rPr>
                        <a:t>Finding general answers:</a:t>
                      </a:r>
                      <a:r>
                        <a:rPr lang="en-AU" sz="1800" b="0" i="0" kern="1200" dirty="0" smtClean="0">
                          <a:solidFill>
                            <a:schemeClr val="dk1"/>
                          </a:solidFill>
                          <a:effectLst/>
                          <a:latin typeface="+mn-lt"/>
                          <a:ea typeface="+mn-ea"/>
                          <a:cs typeface="+mn-cs"/>
                        </a:rPr>
                        <a:t> Quantitative research usually has more respondents than qualitative research because it is easier to conduct a multiple-choice survey than a series of interviews or </a:t>
                      </a:r>
                      <a:r>
                        <a:rPr lang="en-AU" sz="1800" b="0" i="0" u="none" strike="noStrike" kern="1200" dirty="0" smtClean="0">
                          <a:solidFill>
                            <a:schemeClr val="dk1"/>
                          </a:solidFill>
                          <a:effectLst/>
                          <a:latin typeface="+mn-lt"/>
                          <a:ea typeface="+mn-ea"/>
                          <a:cs typeface="+mn-cs"/>
                          <a:hlinkClick r:id="rId2"/>
                        </a:rPr>
                        <a:t>focus groups</a:t>
                      </a:r>
                      <a:r>
                        <a:rPr lang="en-AU" sz="1800" b="0" i="0" kern="1200" dirty="0" smtClean="0">
                          <a:solidFill>
                            <a:schemeClr val="dk1"/>
                          </a:solidFill>
                          <a:effectLst/>
                          <a:latin typeface="+mn-lt"/>
                          <a:ea typeface="+mn-ea"/>
                          <a:cs typeface="+mn-cs"/>
                        </a:rPr>
                        <a:t>. Therefore it can help you definitely answer broad questions like: Do people prefer you to your competitors? Which of your company’s services are most important? </a:t>
                      </a:r>
                      <a:r>
                        <a:rPr lang="en-AU" sz="1800" b="0" i="0" u="none" strike="noStrike" kern="1200" dirty="0" smtClean="0">
                          <a:solidFill>
                            <a:schemeClr val="dk1"/>
                          </a:solidFill>
                          <a:effectLst/>
                          <a:latin typeface="+mn-lt"/>
                          <a:ea typeface="+mn-ea"/>
                          <a:cs typeface="+mn-cs"/>
                          <a:hlinkClick r:id="rId3"/>
                        </a:rPr>
                        <a:t>What ad</a:t>
                      </a:r>
                      <a:r>
                        <a:rPr lang="en-AU" sz="1800" b="0" i="0" kern="1200" dirty="0" smtClean="0">
                          <a:solidFill>
                            <a:schemeClr val="dk1"/>
                          </a:solidFill>
                          <a:effectLst/>
                          <a:latin typeface="+mn-lt"/>
                          <a:ea typeface="+mn-ea"/>
                          <a:cs typeface="+mn-cs"/>
                        </a:rPr>
                        <a:t> is most appealing?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i="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en-AU" dirty="0"/>
                    </a:p>
                  </a:txBody>
                  <a:tcPr/>
                </a:tc>
                <a:tc>
                  <a:txBody>
                    <a:bodyPr/>
                    <a:lstStyle/>
                    <a:p>
                      <a:pPr marL="285750" indent="-285750">
                        <a:buFont typeface="Arial" panose="020B0604020202020204" pitchFamily="34" charset="0"/>
                        <a:buChar char="•"/>
                      </a:pPr>
                      <a:r>
                        <a:rPr lang="en-AU" sz="1800" b="1" i="0" kern="1200" dirty="0" smtClean="0">
                          <a:solidFill>
                            <a:schemeClr val="accent5"/>
                          </a:solidFill>
                          <a:effectLst/>
                          <a:latin typeface="+mn-lt"/>
                          <a:ea typeface="+mn-ea"/>
                          <a:cs typeface="+mn-cs"/>
                        </a:rPr>
                        <a:t>Qualitative data adds the details and can also give a human voice to your survey results.</a:t>
                      </a:r>
                    </a:p>
                    <a:p>
                      <a:pPr marL="285750" indent="-285750">
                        <a:buFont typeface="Arial" panose="020B0604020202020204" pitchFamily="34" charset="0"/>
                        <a:buChar char="•"/>
                      </a:pPr>
                      <a:endParaRPr lang="en-AU" sz="1800" b="0" i="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0" kern="1200" dirty="0" smtClean="0">
                          <a:solidFill>
                            <a:schemeClr val="dk1"/>
                          </a:solidFill>
                          <a:effectLst/>
                          <a:latin typeface="+mn-lt"/>
                          <a:ea typeface="+mn-ea"/>
                          <a:cs typeface="+mn-cs"/>
                        </a:rPr>
                        <a:t>Formulating hypotheses:</a:t>
                      </a:r>
                      <a:r>
                        <a:rPr lang="en-AU" sz="1800" b="0" i="0" kern="1200" dirty="0" smtClean="0">
                          <a:solidFill>
                            <a:schemeClr val="dk1"/>
                          </a:solidFill>
                          <a:effectLst/>
                          <a:latin typeface="+mn-lt"/>
                          <a:ea typeface="+mn-ea"/>
                          <a:cs typeface="+mn-cs"/>
                        </a:rPr>
                        <a:t> Qualitative research helps you gather detailed information on a topic. You can use it to initiate your research by discovering the problems or opportunities people are thinking about. Those ideas can become hypotheses to be proven through quantitative research.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i="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0" kern="1200" dirty="0" smtClean="0">
                          <a:solidFill>
                            <a:schemeClr val="dk1"/>
                          </a:solidFill>
                          <a:effectLst/>
                          <a:latin typeface="+mn-lt"/>
                          <a:ea typeface="+mn-ea"/>
                          <a:cs typeface="+mn-cs"/>
                        </a:rPr>
                        <a:t>Incorporating the human element:</a:t>
                      </a:r>
                      <a:r>
                        <a:rPr lang="en-AU" sz="1800" b="0" i="0" kern="1200" dirty="0" smtClean="0">
                          <a:solidFill>
                            <a:schemeClr val="dk1"/>
                          </a:solidFill>
                          <a:effectLst/>
                          <a:latin typeface="+mn-lt"/>
                          <a:ea typeface="+mn-ea"/>
                          <a:cs typeface="+mn-cs"/>
                        </a:rPr>
                        <a:t> Qualitative research can also help in the final stages of your project. The quotes you obtained from open-ended questions can put a human voice to the objective numbers and trends in your results. Many times it helps to hear your customers describe your company in their own words to uncover your blind spots. Qualitative data will get you that.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en-AU" dirty="0"/>
                    </a:p>
                  </a:txBody>
                  <a:tcPr/>
                </a:tc>
                <a:extLst>
                  <a:ext uri="{0D108BD9-81ED-4DB2-BD59-A6C34878D82A}">
                    <a16:rowId xmlns:a16="http://schemas.microsoft.com/office/drawing/2014/main" val="635313245"/>
                  </a:ext>
                </a:extLst>
              </a:tr>
            </a:tbl>
          </a:graphicData>
        </a:graphic>
      </p:graphicFrame>
    </p:spTree>
    <p:extLst>
      <p:ext uri="{BB962C8B-B14F-4D97-AF65-F5344CB8AC3E}">
        <p14:creationId xmlns:p14="http://schemas.microsoft.com/office/powerpoint/2010/main" val="38908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26" y="67726"/>
            <a:ext cx="9694812" cy="581974"/>
          </a:xfrm>
        </p:spPr>
        <p:txBody>
          <a:bodyPr>
            <a:normAutofit fontScale="90000"/>
          </a:bodyPr>
          <a:lstStyle/>
          <a:p>
            <a:r>
              <a:rPr lang="en-US" dirty="0" smtClean="0"/>
              <a:t>Validation Vs Testing</a:t>
            </a:r>
            <a:endParaRPr lang="en-AU"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170994"/>
            <a:ext cx="1790200" cy="1022971"/>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723922162"/>
              </p:ext>
            </p:extLst>
          </p:nvPr>
        </p:nvGraphicFramePr>
        <p:xfrm>
          <a:off x="746123" y="1193800"/>
          <a:ext cx="9308728" cy="3452438"/>
        </p:xfrm>
        <a:graphic>
          <a:graphicData uri="http://schemas.openxmlformats.org/drawingml/2006/table">
            <a:tbl>
              <a:tblPr firstRow="1" bandRow="1">
                <a:tableStyleId>{5C22544A-7EE6-4342-B048-85BDC9FD1C3A}</a:tableStyleId>
              </a:tblPr>
              <a:tblGrid>
                <a:gridCol w="4654364">
                  <a:extLst>
                    <a:ext uri="{9D8B030D-6E8A-4147-A177-3AD203B41FA5}">
                      <a16:colId xmlns:a16="http://schemas.microsoft.com/office/drawing/2014/main" val="2685280744"/>
                    </a:ext>
                  </a:extLst>
                </a:gridCol>
                <a:gridCol w="4654364">
                  <a:extLst>
                    <a:ext uri="{9D8B030D-6E8A-4147-A177-3AD203B41FA5}">
                      <a16:colId xmlns:a16="http://schemas.microsoft.com/office/drawing/2014/main" val="2686387128"/>
                    </a:ext>
                  </a:extLst>
                </a:gridCol>
              </a:tblGrid>
              <a:tr h="651024">
                <a:tc>
                  <a:txBody>
                    <a:bodyPr/>
                    <a:lstStyle/>
                    <a:p>
                      <a:pPr algn="ctr"/>
                      <a:r>
                        <a:rPr lang="en-US" sz="2400" dirty="0" smtClean="0"/>
                        <a:t>Validation</a:t>
                      </a:r>
                      <a:endParaRPr lang="en-AU" sz="2400" dirty="0"/>
                    </a:p>
                  </a:txBody>
                  <a:tcPr/>
                </a:tc>
                <a:tc>
                  <a:txBody>
                    <a:bodyPr/>
                    <a:lstStyle/>
                    <a:p>
                      <a:pPr algn="ctr"/>
                      <a:r>
                        <a:rPr lang="en-US" sz="2400" dirty="0" smtClean="0"/>
                        <a:t>Testing</a:t>
                      </a:r>
                      <a:endParaRPr lang="en-AU" sz="2400" dirty="0"/>
                    </a:p>
                  </a:txBody>
                  <a:tcPr/>
                </a:tc>
                <a:extLst>
                  <a:ext uri="{0D108BD9-81ED-4DB2-BD59-A6C34878D82A}">
                    <a16:rowId xmlns:a16="http://schemas.microsoft.com/office/drawing/2014/main" val="352802643"/>
                  </a:ext>
                </a:extLst>
              </a:tr>
              <a:tr h="2801414">
                <a:tc>
                  <a:txBody>
                    <a:bodyPr/>
                    <a:lstStyle/>
                    <a:p>
                      <a:pPr marL="285750" indent="-285750">
                        <a:buFont typeface="Arial" panose="020B0604020202020204" pitchFamily="34" charset="0"/>
                        <a:buChar char="•"/>
                      </a:pPr>
                      <a:r>
                        <a:rPr lang="en-US" sz="2400" dirty="0" smtClean="0"/>
                        <a:t>Validation is involved with input</a:t>
                      </a:r>
                    </a:p>
                    <a:p>
                      <a:pPr marL="285750" indent="-285750">
                        <a:buFont typeface="Arial" panose="020B0604020202020204" pitchFamily="34" charset="0"/>
                        <a:buChar char="•"/>
                      </a:pPr>
                      <a:r>
                        <a:rPr lang="en-US" sz="2400" dirty="0" smtClean="0"/>
                        <a:t>Validation checks that input data is appropriate and reasonable</a:t>
                      </a:r>
                      <a:endParaRPr lang="en-AU" sz="2400" dirty="0"/>
                    </a:p>
                  </a:txBody>
                  <a:tcPr/>
                </a:tc>
                <a:tc>
                  <a:txBody>
                    <a:bodyPr/>
                    <a:lstStyle/>
                    <a:p>
                      <a:pPr marL="285750" indent="-285750">
                        <a:buFont typeface="Arial" panose="020B0604020202020204" pitchFamily="34" charset="0"/>
                        <a:buChar char="•"/>
                      </a:pPr>
                      <a:r>
                        <a:rPr lang="en-US" sz="2400" dirty="0" smtClean="0"/>
                        <a:t>Testing</a:t>
                      </a:r>
                      <a:r>
                        <a:rPr lang="en-US" sz="2400" baseline="0" dirty="0" smtClean="0"/>
                        <a:t> is concerned with the solution itself</a:t>
                      </a:r>
                    </a:p>
                    <a:p>
                      <a:pPr marL="285750" indent="-285750">
                        <a:buFont typeface="Arial" panose="020B0604020202020204" pitchFamily="34" charset="0"/>
                        <a:buChar char="•"/>
                      </a:pPr>
                      <a:r>
                        <a:rPr lang="en-US" sz="2400" baseline="0" dirty="0" smtClean="0"/>
                        <a:t>Testing is performed to ensure that processes, functions and formulas in a solution work as expected</a:t>
                      </a:r>
                      <a:endParaRPr lang="en-AU" sz="2400" dirty="0"/>
                    </a:p>
                  </a:txBody>
                  <a:tcPr/>
                </a:tc>
                <a:extLst>
                  <a:ext uri="{0D108BD9-81ED-4DB2-BD59-A6C34878D82A}">
                    <a16:rowId xmlns:a16="http://schemas.microsoft.com/office/drawing/2014/main" val="3066691395"/>
                  </a:ext>
                </a:extLst>
              </a:tr>
            </a:tbl>
          </a:graphicData>
        </a:graphic>
      </p:graphicFrame>
    </p:spTree>
    <p:extLst>
      <p:ext uri="{BB962C8B-B14F-4D97-AF65-F5344CB8AC3E}">
        <p14:creationId xmlns:p14="http://schemas.microsoft.com/office/powerpoint/2010/main" val="16702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64" y="611991"/>
            <a:ext cx="9694812" cy="581974"/>
          </a:xfrm>
        </p:spPr>
        <p:txBody>
          <a:bodyPr>
            <a:normAutofit fontScale="90000"/>
          </a:bodyPr>
          <a:lstStyle/>
          <a:p>
            <a:r>
              <a:rPr lang="en-US" dirty="0" smtClean="0"/>
              <a:t>Validation</a:t>
            </a:r>
            <a:endParaRPr lang="en-AU"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170994"/>
            <a:ext cx="1790200" cy="1022971"/>
          </a:xfrm>
          <a:prstGeom prst="rect">
            <a:avLst/>
          </a:prstGeom>
        </p:spPr>
      </p:pic>
      <p:sp>
        <p:nvSpPr>
          <p:cNvPr id="3" name="Content Placeholder 2"/>
          <p:cNvSpPr>
            <a:spLocks noGrp="1"/>
          </p:cNvSpPr>
          <p:nvPr>
            <p:ph idx="1"/>
          </p:nvPr>
        </p:nvSpPr>
        <p:spPr>
          <a:xfrm>
            <a:off x="576064" y="1268760"/>
            <a:ext cx="11350996" cy="4608512"/>
          </a:xfrm>
        </p:spPr>
        <p:txBody>
          <a:bodyPr>
            <a:normAutofit fontScale="92500"/>
          </a:bodyPr>
          <a:lstStyle/>
          <a:p>
            <a:pPr marL="0" indent="0">
              <a:buNone/>
            </a:pPr>
            <a:r>
              <a:rPr lang="en-US" dirty="0" smtClean="0"/>
              <a:t>Although validation is actually used when entering data during the development stage, it needs to be planned for in the design stage.</a:t>
            </a:r>
          </a:p>
          <a:p>
            <a:pPr marL="0" indent="0">
              <a:buNone/>
            </a:pPr>
            <a:r>
              <a:rPr lang="en-US" dirty="0" smtClean="0"/>
              <a:t>It is easy for data entry errors to occur during the input phase, particularly if a large amount of data is involved.  Data should therefore always be validated before any processing occurs.  </a:t>
            </a:r>
          </a:p>
          <a:p>
            <a:pPr marL="0" indent="0">
              <a:buNone/>
            </a:pPr>
            <a:r>
              <a:rPr lang="en-US" u="sng" dirty="0" smtClean="0"/>
              <a:t>Two types of Validation:</a:t>
            </a:r>
          </a:p>
          <a:p>
            <a:pPr marL="0" indent="0">
              <a:buNone/>
            </a:pPr>
            <a:r>
              <a:rPr lang="en-US" dirty="0" smtClean="0">
                <a:solidFill>
                  <a:srgbClr val="FFC000"/>
                </a:solidFill>
              </a:rPr>
              <a:t>Manual Validation:  </a:t>
            </a:r>
            <a:r>
              <a:rPr lang="en-US" dirty="0" smtClean="0"/>
              <a:t>Data entered are checked for accuracy by a person rather than by a machine.  Proofreading is one manual validation technique.  The data entered should be compared with the source document to ensure that they match.  Any differences should be followed up.</a:t>
            </a:r>
          </a:p>
          <a:p>
            <a:pPr marL="0" indent="0">
              <a:buNone/>
            </a:pPr>
            <a:r>
              <a:rPr lang="en-US" dirty="0" smtClean="0">
                <a:solidFill>
                  <a:srgbClr val="FFC000"/>
                </a:solidFill>
              </a:rPr>
              <a:t>Electronic Validation:  </a:t>
            </a:r>
            <a:r>
              <a:rPr lang="en-US" dirty="0" smtClean="0"/>
              <a:t>Data is validated by a computer using the built in validation function contained in the software (as in Excel).  Types of electronic validation include range checking, existence checking and data type checking.</a:t>
            </a:r>
          </a:p>
          <a:p>
            <a:pPr marL="0" indent="0">
              <a:buNone/>
            </a:pPr>
            <a:endParaRPr lang="en-AU" dirty="0"/>
          </a:p>
        </p:txBody>
      </p:sp>
    </p:spTree>
    <p:extLst>
      <p:ext uri="{BB962C8B-B14F-4D97-AF65-F5344CB8AC3E}">
        <p14:creationId xmlns:p14="http://schemas.microsoft.com/office/powerpoint/2010/main" val="173500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4078</TotalTime>
  <Words>5178</Words>
  <Application>Microsoft Office PowerPoint</Application>
  <PresentationFormat>Custom</PresentationFormat>
  <Paragraphs>598</Paragraphs>
  <Slides>91</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91</vt:i4>
      </vt:variant>
    </vt:vector>
  </HeadingPairs>
  <TitlesOfParts>
    <vt:vector size="104" baseType="lpstr">
      <vt:lpstr>Arial</vt:lpstr>
      <vt:lpstr>Calibri</vt:lpstr>
      <vt:lpstr>Century Schoolbook</vt:lpstr>
      <vt:lpstr>Constantia</vt:lpstr>
      <vt:lpstr>Corbel</vt:lpstr>
      <vt:lpstr>National2</vt:lpstr>
      <vt:lpstr>Times New Roman</vt:lpstr>
      <vt:lpstr>Wingdings</vt:lpstr>
      <vt:lpstr>Wingdings 2</vt:lpstr>
      <vt:lpstr>Digital Blue Tunnel 16x9</vt:lpstr>
      <vt:lpstr>Artsy</vt:lpstr>
      <vt:lpstr>Flow</vt:lpstr>
      <vt:lpstr>Chart</vt:lpstr>
      <vt:lpstr>Year 11 Computing</vt:lpstr>
      <vt:lpstr>Unit 1 Outcome 1:</vt:lpstr>
      <vt:lpstr>Chapter 1: Data Analysis_Weeks 1&amp;2</vt:lpstr>
      <vt:lpstr>Chapter 1&amp;2: Data Analysis_Weeks 3&amp;4</vt:lpstr>
      <vt:lpstr>KK1: Understanding research – Theories and Hypothesis</vt:lpstr>
      <vt:lpstr>Think, Pair and Share…</vt:lpstr>
      <vt:lpstr>PowerPoint Presentation</vt:lpstr>
      <vt:lpstr>KK1: Types of research – Quantitative and Qualitative</vt:lpstr>
      <vt:lpstr>PowerPoint Presentation</vt:lpstr>
      <vt:lpstr>PowerPoint Presentation</vt:lpstr>
      <vt:lpstr>KK2: Data and Information</vt:lpstr>
      <vt:lpstr>Data vs. Information</vt:lpstr>
      <vt:lpstr>Data  Information </vt:lpstr>
      <vt:lpstr>Data Processing</vt:lpstr>
      <vt:lpstr>Processing</vt:lpstr>
      <vt:lpstr>PowerPoint Presentation</vt:lpstr>
      <vt:lpstr>QUESTION</vt:lpstr>
      <vt:lpstr>KK2: Gathering Data – Sources: Primary and Secondary</vt:lpstr>
      <vt:lpstr>PowerPoint Presentation</vt:lpstr>
      <vt:lpstr>PowerPoint Presentation</vt:lpstr>
      <vt:lpstr>KK2: Data Collection Methods and Techniques (Primary research)</vt:lpstr>
      <vt:lpstr>PowerPoint Presentation</vt:lpstr>
      <vt:lpstr>Task:</vt:lpstr>
      <vt:lpstr>KK3 – Quality of data and information</vt:lpstr>
      <vt:lpstr>Bias through graphic representation</vt:lpstr>
      <vt:lpstr>Sampling Techniques</vt:lpstr>
      <vt:lpstr>Referencing Primary Sources</vt:lpstr>
      <vt:lpstr>FootNotes:</vt:lpstr>
      <vt:lpstr>APA (in-text citations)</vt:lpstr>
      <vt:lpstr>Seeking Permission – KK4</vt:lpstr>
      <vt:lpstr>Consent Forms should have…</vt:lpstr>
      <vt:lpstr>Participation Information statements</vt:lpstr>
      <vt:lpstr>Privacy</vt:lpstr>
      <vt:lpstr>Physical  and Software Security controls</vt:lpstr>
      <vt:lpstr>PowerPoint Presentation</vt:lpstr>
      <vt:lpstr>Ethical Dilemmas</vt:lpstr>
      <vt:lpstr>PowerPoint Presentation</vt:lpstr>
      <vt:lpstr>PowerPoint Presentation</vt:lpstr>
      <vt:lpstr>Chapter 2</vt:lpstr>
      <vt:lpstr>Problem Solving Methodology: (PSM)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 Data and Graphic Solutions</vt:lpstr>
      <vt:lpstr>Analysing the problem</vt:lpstr>
      <vt:lpstr>Think-Pair-Share</vt:lpstr>
      <vt:lpstr>Designing solutions</vt:lpstr>
      <vt:lpstr>Designing solutions – CASE STUDY</vt:lpstr>
      <vt:lpstr>Designing solutions – CASE STUDY</vt:lpstr>
      <vt:lpstr>Designing solutions – CASE STUDY</vt:lpstr>
      <vt:lpstr>Design Tools – KK10 pp.66-68</vt:lpstr>
      <vt:lpstr>Design Tools – KK10 pp.66-68 Design Tool for functionality – IPO Chart</vt:lpstr>
      <vt:lpstr>Design Tool for functionality – IPO Chart</vt:lpstr>
      <vt:lpstr>Design Tool for appearance – Annotated diagrams</vt:lpstr>
      <vt:lpstr>Graphic Solutions – Why “Graphic”?</vt:lpstr>
      <vt:lpstr>Purposes of your Graphics solution– Appropriate graphic solution will need to be selected based on how the data will be used to persuade, inform or educate</vt:lpstr>
      <vt:lpstr>PowerPoint Presentation</vt:lpstr>
      <vt:lpstr>Types of Graphic Solutions</vt:lpstr>
      <vt:lpstr>Types of Graphic Solutions – CHARTS/GRAPHS</vt:lpstr>
      <vt:lpstr>Types of Graphic Solutions – FLOWCHARTS</vt:lpstr>
      <vt:lpstr>Types of Graphic Solutions – DIAGRAMS</vt:lpstr>
      <vt:lpstr>Types of Graphic Solutions – IMAGES</vt:lpstr>
      <vt:lpstr>Types of Graphic Solutions – HIERARCHIES</vt:lpstr>
      <vt:lpstr>Types of Graphic Solutions – ANIMATIONS</vt:lpstr>
      <vt:lpstr>Types of Graphic Solutions – MAPS</vt:lpstr>
      <vt:lpstr>Types of Graphic Solutions – TIMELINES</vt:lpstr>
      <vt:lpstr>Types of Graphic Solutions – INFOGRAPHICS</vt:lpstr>
      <vt:lpstr>Types of Graphic Solutions – INFOGRAPHICS</vt:lpstr>
      <vt:lpstr>DESIGN PRINCIPLES FOR GRAPHIC SOLUTIONS </vt:lpstr>
      <vt:lpstr>KK10- DESIGN PRINCIPLES FOR GRAPHIC SOLUTIONS </vt:lpstr>
      <vt:lpstr>DESIGN PRINCIPLES – FUNCTIONALITY</vt:lpstr>
      <vt:lpstr>DESIGN PRINCIPLES – APPEARANCE</vt:lpstr>
      <vt:lpstr>KK11 – Useful Formats and Conventions</vt:lpstr>
      <vt:lpstr>KK11 – Useful Formats and Conventions</vt:lpstr>
      <vt:lpstr>KK11 – Useful Formats and Conventions</vt:lpstr>
      <vt:lpstr>KK12 – Softwares and Techniques for Developing graphic solutions</vt:lpstr>
      <vt:lpstr>KK13 – Techniques for testing graphic solutions </vt:lpstr>
      <vt:lpstr>KK13 – Techniques for testing graphic solutions </vt:lpstr>
      <vt:lpstr>Validation Vs Testing</vt:lpstr>
      <vt:lpstr>Validation</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Computing</dc:title>
  <dc:creator>ARIVU AKU.</dc:creator>
  <cp:lastModifiedBy>ARIVU AKU.</cp:lastModifiedBy>
  <cp:revision>136</cp:revision>
  <dcterms:created xsi:type="dcterms:W3CDTF">2019-01-28T06:40:15Z</dcterms:created>
  <dcterms:modified xsi:type="dcterms:W3CDTF">2019-02-24T04:56:36Z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